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8187" autoAdjust="0"/>
  </p:normalViewPr>
  <p:slideViewPr>
    <p:cSldViewPr>
      <p:cViewPr>
        <p:scale>
          <a:sx n="85" d="100"/>
          <a:sy n="85" d="100"/>
        </p:scale>
        <p:origin x="-528" y="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7324C894-3004-425E-9FF5-69DDD924157B}" type="datetimeFigureOut">
              <a:rPr lang="en-US" smtClean="0"/>
              <a:t>10/20/2014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548B17C6-88EA-4852-A3C6-9AFDC2C41DAA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Message:</a:t>
            </a:r>
            <a:br>
              <a:rPr lang="en-US" dirty="0" smtClean="0"/>
            </a:br>
            <a:r>
              <a:rPr lang="en-US" dirty="0" smtClean="0"/>
              <a:t>Tailoring Your Marketing Strategy for Diverse Audiences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Stephanie </a:t>
            </a:r>
            <a:r>
              <a:rPr lang="en-US" dirty="0" err="1" smtClean="0"/>
              <a:t>Schechner</a:t>
            </a:r>
            <a:r>
              <a:rPr lang="en-US" dirty="0" smtClean="0"/>
              <a:t>, Widener University</a:t>
            </a:r>
          </a:p>
          <a:p>
            <a:r>
              <a:rPr lang="en-US" dirty="0" smtClean="0"/>
              <a:t>Bob </a:t>
            </a:r>
            <a:r>
              <a:rPr lang="en-US" dirty="0" err="1" smtClean="0"/>
              <a:t>Smither</a:t>
            </a:r>
            <a:r>
              <a:rPr lang="en-US" dirty="0" smtClean="0"/>
              <a:t> and Patricia Lancaster, Rollins College</a:t>
            </a:r>
          </a:p>
          <a:p>
            <a:r>
              <a:rPr lang="en-US" dirty="0" smtClean="0"/>
              <a:t>Michele </a:t>
            </a:r>
            <a:r>
              <a:rPr lang="en-US" dirty="0" err="1" smtClean="0"/>
              <a:t>Mrak</a:t>
            </a:r>
            <a:r>
              <a:rPr lang="en-US" dirty="0" smtClean="0"/>
              <a:t>, Southern Methodist University</a:t>
            </a:r>
          </a:p>
          <a:p>
            <a:r>
              <a:rPr lang="en-US" dirty="0" smtClean="0"/>
              <a:t>Rosanne Lurie, University of Pennsylvania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36062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Active role playing</a:t>
            </a:r>
          </a:p>
          <a:p>
            <a:pPr lvl="1"/>
            <a:r>
              <a:rPr lang="en-US" dirty="0" smtClean="0"/>
              <a:t>Work in pairs</a:t>
            </a:r>
          </a:p>
          <a:p>
            <a:pPr lvl="1"/>
            <a:r>
              <a:rPr lang="en-US" dirty="0" smtClean="0"/>
              <a:t>Role play using your own “elevator speech” to market your program to a variety of constituents</a:t>
            </a:r>
          </a:p>
          <a:p>
            <a:r>
              <a:rPr lang="en-US" dirty="0" smtClean="0"/>
              <a:t>Table leaders</a:t>
            </a:r>
          </a:p>
          <a:p>
            <a:pPr lvl="1"/>
            <a:r>
              <a:rPr lang="en-US" dirty="0" smtClean="0"/>
              <a:t>Dean, Student Recruiter, Fundraiser, Career Services representative</a:t>
            </a:r>
          </a:p>
          <a:p>
            <a:pPr lvl="1"/>
            <a:r>
              <a:rPr lang="en-US" dirty="0" smtClean="0"/>
              <a:t>Listening and gathering best lines and missed opportunities at each table</a:t>
            </a:r>
          </a:p>
          <a:p>
            <a:pPr lvl="1"/>
            <a:r>
              <a:rPr lang="en-US" dirty="0" smtClean="0"/>
              <a:t>Brief reporting back at the end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Format for this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68943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up/practice standard elevator speech</a:t>
            </a:r>
          </a:p>
          <a:p>
            <a:r>
              <a:rPr lang="en-US" dirty="0" smtClean="0"/>
              <a:t>Share marketing ideas</a:t>
            </a:r>
          </a:p>
          <a:p>
            <a:pPr lvl="1"/>
            <a:r>
              <a:rPr lang="en-US" dirty="0" smtClean="0"/>
              <a:t>Social media</a:t>
            </a:r>
          </a:p>
          <a:p>
            <a:pPr lvl="1"/>
            <a:r>
              <a:rPr lang="en-US" dirty="0" smtClean="0"/>
              <a:t>Traditional media</a:t>
            </a:r>
          </a:p>
          <a:p>
            <a:pPr lvl="1"/>
            <a:r>
              <a:rPr lang="en-US" dirty="0" smtClean="0"/>
              <a:t>Word of mouth</a:t>
            </a:r>
          </a:p>
          <a:p>
            <a:pPr lvl="1"/>
            <a:r>
              <a:rPr lang="en-US" dirty="0" smtClean="0"/>
              <a:t>And more!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Overflow table options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060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r>
              <a:rPr lang="en-US" dirty="0" smtClean="0"/>
              <a:t>Coordinators should be prepared to list accomplishments</a:t>
            </a:r>
          </a:p>
          <a:p>
            <a:r>
              <a:rPr lang="en-US" dirty="0" smtClean="0"/>
              <a:t>Deans want specific details (anecdotes?)</a:t>
            </a:r>
          </a:p>
          <a:p>
            <a:r>
              <a:rPr lang="en-US" dirty="0" smtClean="0"/>
              <a:t>Deans less interested in moral arguments about inherent value of humanities</a:t>
            </a:r>
          </a:p>
          <a:p>
            <a:r>
              <a:rPr lang="en-US" dirty="0" smtClean="0"/>
              <a:t>Deans focus on fiscal matters, purpose of program</a:t>
            </a:r>
          </a:p>
          <a:p>
            <a:r>
              <a:rPr lang="en-US" dirty="0" smtClean="0"/>
              <a:t>Deans like innovative programs, new revenue streams</a:t>
            </a:r>
          </a:p>
          <a:p>
            <a:r>
              <a:rPr lang="en-US" dirty="0" smtClean="0"/>
              <a:t>“our students are financial mature”</a:t>
            </a:r>
          </a:p>
          <a:p>
            <a:r>
              <a:rPr lang="en-US" dirty="0" smtClean="0"/>
              <a:t>Help dean prepare answer to provost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practices: Deans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9654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752600"/>
            <a:ext cx="7408333" cy="4373563"/>
          </a:xfrm>
        </p:spPr>
        <p:txBody>
          <a:bodyPr/>
          <a:lstStyle/>
          <a:p>
            <a:r>
              <a:rPr lang="en-US" dirty="0" smtClean="0"/>
              <a:t>Determine needs of students</a:t>
            </a:r>
          </a:p>
          <a:p>
            <a:r>
              <a:rPr lang="en-US" dirty="0" smtClean="0"/>
              <a:t>Allay fears about technology, being out of the classroom a long time</a:t>
            </a:r>
          </a:p>
          <a:p>
            <a:r>
              <a:rPr lang="en-US" dirty="0" smtClean="0"/>
              <a:t>Pay attention to key words</a:t>
            </a:r>
          </a:p>
          <a:p>
            <a:pPr lvl="1"/>
            <a:r>
              <a:rPr lang="en-US" dirty="0" smtClean="0"/>
              <a:t>Intellectual curiosity/stimulation</a:t>
            </a:r>
          </a:p>
          <a:p>
            <a:r>
              <a:rPr lang="en-US" dirty="0" smtClean="0"/>
              <a:t>Challenge: explaining </a:t>
            </a:r>
            <a:r>
              <a:rPr lang="en-US" dirty="0" err="1" smtClean="0"/>
              <a:t>interdisciplinarity</a:t>
            </a:r>
            <a:endParaRPr lang="en-US" dirty="0" smtClean="0"/>
          </a:p>
          <a:p>
            <a:pPr lvl="1"/>
            <a:r>
              <a:rPr lang="en-US" dirty="0" smtClean="0"/>
              <a:t>Focus on skills development</a:t>
            </a:r>
          </a:p>
          <a:p>
            <a:pPr lvl="1"/>
            <a:r>
              <a:rPr lang="en-US" dirty="0" smtClean="0"/>
              <a:t>Also development of the community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Best Practices: Prospective Students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024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600200"/>
            <a:ext cx="7408333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Many programs have limitations placed on them by college with regard to fund-raising</a:t>
            </a:r>
          </a:p>
          <a:p>
            <a:r>
              <a:rPr lang="en-US" dirty="0" smtClean="0"/>
              <a:t>Vital</a:t>
            </a:r>
          </a:p>
          <a:p>
            <a:pPr lvl="1"/>
            <a:r>
              <a:rPr lang="en-US" dirty="0" smtClean="0"/>
              <a:t>Know the donor – be ready to talk TO that person</a:t>
            </a:r>
          </a:p>
          <a:p>
            <a:pPr lvl="1"/>
            <a:r>
              <a:rPr lang="en-US" dirty="0" smtClean="0"/>
              <a:t>Be well-prepared with info about program (demographics, budget, costs)</a:t>
            </a:r>
          </a:p>
          <a:p>
            <a:pPr lvl="2"/>
            <a:r>
              <a:rPr lang="en-US" dirty="0" smtClean="0"/>
              <a:t>$10,000 for 3 years would be x students thru x courses</a:t>
            </a:r>
          </a:p>
          <a:p>
            <a:pPr lvl="1"/>
            <a:r>
              <a:rPr lang="en-US" dirty="0" smtClean="0"/>
              <a:t>Know how much to ask for  - don</a:t>
            </a:r>
            <a:r>
              <a:rPr lang="fr-FR" dirty="0" smtClean="0"/>
              <a:t>’</a:t>
            </a:r>
            <a:r>
              <a:rPr lang="en-US" dirty="0" smtClean="0"/>
              <a:t>t want to ask for less</a:t>
            </a:r>
          </a:p>
          <a:p>
            <a:pPr lvl="1"/>
            <a:r>
              <a:rPr lang="en-US" dirty="0" smtClean="0"/>
              <a:t>Ask for a specific purpose</a:t>
            </a:r>
          </a:p>
          <a:p>
            <a:pPr lvl="2"/>
            <a:r>
              <a:rPr lang="en-US" dirty="0" smtClean="0"/>
              <a:t>Speaker series, journal, etc.</a:t>
            </a:r>
          </a:p>
          <a:p>
            <a:pPr lvl="1"/>
            <a:r>
              <a:rPr lang="en-US" dirty="0" smtClean="0"/>
              <a:t>Know about university in general, not just your program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Best Practices: Donors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2584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1828800"/>
            <a:ext cx="7408333" cy="4297363"/>
          </a:xfrm>
        </p:spPr>
        <p:txBody>
          <a:bodyPr/>
          <a:lstStyle/>
          <a:p>
            <a:r>
              <a:rPr lang="en-US" dirty="0" smtClean="0"/>
              <a:t>Consider perspective of employer</a:t>
            </a:r>
          </a:p>
          <a:p>
            <a:pPr lvl="1"/>
            <a:r>
              <a:rPr lang="en-US" dirty="0" smtClean="0"/>
              <a:t>“What do your new hires lack in terms of skills?”</a:t>
            </a:r>
          </a:p>
          <a:p>
            <a:pPr lvl="1"/>
            <a:r>
              <a:rPr lang="en-US" dirty="0" smtClean="0"/>
              <a:t>Here’s what GLS program can offer</a:t>
            </a:r>
          </a:p>
          <a:p>
            <a:pPr lvl="2"/>
            <a:r>
              <a:rPr lang="en-US" dirty="0" smtClean="0"/>
              <a:t>Motivated, curious, communication skills, writing skills, problem solving, team work, analytical skills</a:t>
            </a:r>
          </a:p>
          <a:p>
            <a:r>
              <a:rPr lang="en-US" dirty="0" smtClean="0"/>
              <a:t>Employee retention: If pay for employee to get grad degree, they will stay at the job</a:t>
            </a:r>
          </a:p>
          <a:p>
            <a:r>
              <a:rPr lang="en-US" dirty="0" smtClean="0"/>
              <a:t>Specific examples of scenario in which skills are demonstrated</a:t>
            </a:r>
          </a:p>
          <a:p>
            <a:pPr lvl="1"/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Best Practices: Employers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7438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540</TotalTime>
  <Words>369</Words>
  <Application>Microsoft Office PowerPoint</Application>
  <PresentationFormat>On-screen Show (4:3)</PresentationFormat>
  <Paragraphs>53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Waveform</vt:lpstr>
      <vt:lpstr>The Message: Tailoring Your Marketing Strategy for Diverse Audiences</vt:lpstr>
      <vt:lpstr>Format for this session</vt:lpstr>
      <vt:lpstr>Overflow table options</vt:lpstr>
      <vt:lpstr>Best practices: Deans</vt:lpstr>
      <vt:lpstr>Best Practices: Prospective Students</vt:lpstr>
      <vt:lpstr>Best Practices: Donors</vt:lpstr>
      <vt:lpstr>Best Practices: Employers</vt:lpstr>
    </vt:vector>
  </TitlesOfParts>
  <Company>Widener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Message: Tailoring Your Marketing Strategy for Diverse Audiences</dc:title>
  <dc:creator>Administrator</dc:creator>
  <cp:lastModifiedBy>7Copy</cp:lastModifiedBy>
  <cp:revision>4</cp:revision>
  <dcterms:created xsi:type="dcterms:W3CDTF">2014-09-29T18:47:37Z</dcterms:created>
  <dcterms:modified xsi:type="dcterms:W3CDTF">2014-10-20T18:09:43Z</dcterms:modified>
</cp:coreProperties>
</file>