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1F"/>
    <a:srgbClr val="0D4A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B512-14BC-49C6-83DD-B8C3B09C286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58D2-F748-460A-A783-6D4C009C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6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B512-14BC-49C6-83DD-B8C3B09C286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58D2-F748-460A-A783-6D4C009C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7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B512-14BC-49C6-83DD-B8C3B09C286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58D2-F748-460A-A783-6D4C009C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9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B512-14BC-49C6-83DD-B8C3B09C286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58D2-F748-460A-A783-6D4C009C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8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B512-14BC-49C6-83DD-B8C3B09C286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58D2-F748-460A-A783-6D4C009C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9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B512-14BC-49C6-83DD-B8C3B09C286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58D2-F748-460A-A783-6D4C009C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B512-14BC-49C6-83DD-B8C3B09C286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58D2-F748-460A-A783-6D4C009C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0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B512-14BC-49C6-83DD-B8C3B09C286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58D2-F748-460A-A783-6D4C009C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1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B512-14BC-49C6-83DD-B8C3B09C286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58D2-F748-460A-A783-6D4C009C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5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B512-14BC-49C6-83DD-B8C3B09C286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58D2-F748-460A-A783-6D4C009C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7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B512-14BC-49C6-83DD-B8C3B09C286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58D2-F748-460A-A783-6D4C009C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1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6B512-14BC-49C6-83DD-B8C3B09C286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258D2-F748-460A-A783-6D4C009C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library.rice.edu/dmc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hyperlink" Target="http://gsa.rice.edu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witter.com/RiceGSA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www.facebook.com/groups/RiceGSA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352800" y="1032073"/>
            <a:ext cx="5486400" cy="4635719"/>
            <a:chOff x="4020132" y="562737"/>
            <a:chExt cx="5486400" cy="4635719"/>
          </a:xfrm>
        </p:grpSpPr>
        <p:pic>
          <p:nvPicPr>
            <p:cNvPr id="2052" name="Picture 4" descr="Rice University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0397" y="562737"/>
              <a:ext cx="4645871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0132" y="3369656"/>
              <a:ext cx="5486400" cy="182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175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3278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D4A75"/>
                </a:solidFill>
              </a:rPr>
              <a:t>The Digital Media Commons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Supports </a:t>
            </a:r>
            <a:r>
              <a:rPr lang="en-US" dirty="0"/>
              <a:t>the creation and use of multimedia in education, scholarship, and creative expression. </a:t>
            </a:r>
            <a:r>
              <a:rPr lang="en-US" dirty="0" smtClean="0"/>
              <a:t> Provide </a:t>
            </a:r>
            <a:r>
              <a:rPr lang="en-US" dirty="0"/>
              <a:t>services that include hands-on training, assistance with digital projects, and access to the essential tools for creating digital resources such as digital video and audio, images and animations, PowerPoint presentations, web pages, and more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sz="4600" dirty="0" smtClean="0">
                <a:hlinkClick r:id="rId2"/>
              </a:rPr>
              <a:t>library.rice.edu/</a:t>
            </a:r>
            <a:r>
              <a:rPr lang="en-US" sz="4600" dirty="0" err="1" smtClean="0">
                <a:hlinkClick r:id="rId2"/>
              </a:rPr>
              <a:t>dmc</a:t>
            </a:r>
            <a:endParaRPr lang="en-US" sz="4600" dirty="0"/>
          </a:p>
        </p:txBody>
      </p:sp>
      <p:pic>
        <p:nvPicPr>
          <p:cNvPr id="5" name="Picture 2" descr="Dis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365125"/>
            <a:ext cx="95250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4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D4A75"/>
                </a:solidFill>
              </a:rPr>
              <a:t>DMC </a:t>
            </a:r>
            <a:r>
              <a:rPr lang="en-US" dirty="0" smtClean="0">
                <a:solidFill>
                  <a:srgbClr val="0D4A75"/>
                </a:solidFill>
              </a:rPr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Equipment to check out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Video cameras, Digital SLRs, Green Screen, Adapters, Lighting kits, tablets, tripods, projectors, audio recorders, microphones, laptops.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 smtClean="0"/>
              <a:t>Equipment for use at DMC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Printers, plotters, scanners, TVs, dual deck, media players, computers, workstations, audio/video/photography studios.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0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D4A75"/>
                </a:solidFill>
              </a:rPr>
              <a:t>DMC </a:t>
            </a:r>
            <a:r>
              <a:rPr lang="en-US" dirty="0" smtClean="0">
                <a:solidFill>
                  <a:srgbClr val="0D4A75"/>
                </a:solidFill>
              </a:rPr>
              <a:t>Short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Photography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Photoshop, iPhoto, Lens, Landscape/Portrait</a:t>
            </a:r>
          </a:p>
          <a:p>
            <a:pPr marL="0" indent="0">
              <a:buNone/>
            </a:pPr>
            <a:r>
              <a:rPr lang="en-US" b="1" dirty="0" smtClean="0"/>
              <a:t>Web and Graphics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WordPress, Illustrator, InDesign </a:t>
            </a:r>
          </a:p>
          <a:p>
            <a:pPr marL="0" indent="0">
              <a:buNone/>
            </a:pPr>
            <a:r>
              <a:rPr lang="en-US" b="1" dirty="0" smtClean="0"/>
              <a:t>Research</a:t>
            </a:r>
          </a:p>
          <a:p>
            <a:pPr lvl="1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Zotero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EndNote, Infographics, Open Refine</a:t>
            </a:r>
          </a:p>
          <a:p>
            <a:pPr marL="0" indent="0">
              <a:buNone/>
            </a:pPr>
            <a:r>
              <a:rPr lang="en-US" b="1" dirty="0" smtClean="0"/>
              <a:t>Audio/Video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Video editing using iMovie &amp; Final Cut Pro, Recording interviews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D4A75"/>
                </a:solidFill>
              </a:rPr>
              <a:t>DMC </a:t>
            </a:r>
            <a:r>
              <a:rPr lang="en-US" dirty="0" smtClean="0">
                <a:solidFill>
                  <a:srgbClr val="0D4A75"/>
                </a:solidFill>
              </a:rPr>
              <a:t>Short Courses for MLS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Managing Citations with </a:t>
            </a:r>
            <a:r>
              <a:rPr lang="en-US" b="1" dirty="0" err="1" smtClean="0"/>
              <a:t>Zotero</a:t>
            </a:r>
            <a:endParaRPr lang="en-US" b="1" dirty="0" smtClean="0"/>
          </a:p>
          <a:p>
            <a:pPr marL="0" indent="0">
              <a:buNone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Wednesday, October 14, 2015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5:00 - 6:00pm</a:t>
            </a: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 a Web Site Using WordPress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Illustrator Workshop – Introduction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Managing Your Citations with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Zotero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 to EndNote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Video Editing with iMovie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Video Editing with Final Cut Pro X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7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1560" y="1491255"/>
            <a:ext cx="7265890" cy="1980229"/>
          </a:xfrm>
        </p:spPr>
        <p:txBody>
          <a:bodyPr/>
          <a:lstStyle/>
          <a:p>
            <a:r>
              <a:rPr lang="en-US" b="1" dirty="0" smtClean="0">
                <a:solidFill>
                  <a:srgbClr val="00471F"/>
                </a:solidFill>
              </a:rPr>
              <a:t>Graduate Student Association</a:t>
            </a:r>
            <a:endParaRPr lang="en-US" b="1" dirty="0">
              <a:solidFill>
                <a:srgbClr val="00471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1560" y="3471484"/>
            <a:ext cx="7265890" cy="239968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Graduate Student Association of Rice University is the inclusive governing body of all Rice students enrolled in a graduate-level degree program.  </a:t>
            </a:r>
          </a:p>
          <a:p>
            <a:r>
              <a:rPr lang="en-US" dirty="0" smtClean="0"/>
              <a:t>The GSA mission is to enrich the graduate student experience and to represent, support, and promote graduate student interests and values.</a:t>
            </a:r>
          </a:p>
          <a:p>
            <a:endParaRPr lang="en-US" dirty="0"/>
          </a:p>
          <a:p>
            <a:r>
              <a:rPr lang="en-US" sz="3800" dirty="0" smtClean="0">
                <a:hlinkClick r:id="rId2"/>
              </a:rPr>
              <a:t>gsa.rice.edu</a:t>
            </a:r>
            <a:endParaRPr lang="en-US" sz="3800" dirty="0"/>
          </a:p>
        </p:txBody>
      </p:sp>
      <p:pic>
        <p:nvPicPr>
          <p:cNvPr id="3074" name="Picture 2" descr="https://pbs.twimg.com/profile_images/2600330054/zl8o26t848w6922i1trk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8" y="1136931"/>
            <a:ext cx="35052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&quot;f&quot;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959" y="6203062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brand-e.biz/wp-content/uploads/2012/03/twitter-symbol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997" y="6203062"/>
            <a:ext cx="45345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39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71F"/>
                </a:solidFill>
              </a:rPr>
              <a:t>About </a:t>
            </a:r>
            <a:r>
              <a:rPr lang="en-US" b="1" dirty="0" smtClean="0">
                <a:solidFill>
                  <a:srgbClr val="00471F"/>
                </a:solidFill>
              </a:rPr>
              <a:t>GSA</a:t>
            </a:r>
            <a:endParaRPr lang="en-US" b="1" dirty="0">
              <a:solidFill>
                <a:srgbClr val="00471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70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Membership Dues</a:t>
            </a:r>
          </a:p>
          <a:p>
            <a:r>
              <a:rPr lang="en-US" dirty="0" smtClean="0"/>
              <a:t>Department Representatives</a:t>
            </a:r>
          </a:p>
          <a:p>
            <a:r>
              <a:rPr lang="en-US" dirty="0" smtClean="0"/>
              <a:t>Officers</a:t>
            </a:r>
          </a:p>
          <a:p>
            <a:r>
              <a:rPr lang="en-US" dirty="0" smtClean="0"/>
              <a:t>Committees</a:t>
            </a:r>
          </a:p>
          <a:p>
            <a:r>
              <a:rPr lang="en-US" dirty="0" smtClean="0"/>
              <a:t>Service</a:t>
            </a:r>
          </a:p>
          <a:p>
            <a:r>
              <a:rPr lang="en-US" dirty="0" smtClean="0"/>
              <a:t>Awards</a:t>
            </a:r>
          </a:p>
          <a:p>
            <a:r>
              <a:rPr lang="en-US" dirty="0" smtClean="0"/>
              <a:t>Representation</a:t>
            </a:r>
          </a:p>
          <a:p>
            <a:r>
              <a:rPr lang="en-US" dirty="0" smtClean="0"/>
              <a:t>Funding</a:t>
            </a:r>
          </a:p>
          <a:p>
            <a:r>
              <a:rPr lang="en-US" dirty="0" smtClean="0"/>
              <a:t>Events</a:t>
            </a:r>
          </a:p>
          <a:p>
            <a:r>
              <a:rPr lang="en-US" dirty="0" smtClean="0"/>
              <a:t>Valhalla</a:t>
            </a:r>
          </a:p>
        </p:txBody>
      </p:sp>
      <p:pic>
        <p:nvPicPr>
          <p:cNvPr id="4100" name="Picture 4" descr="http://ww2.hdnux.com/photos/15/00/74/3411737/3/raw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65333"/>
            <a:ext cx="548774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7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274</Words>
  <Application>Microsoft Office PowerPoint</Application>
  <PresentationFormat>Custom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The Digital Media Commons</vt:lpstr>
      <vt:lpstr>DMC Equipment</vt:lpstr>
      <vt:lpstr>DMC Short Courses</vt:lpstr>
      <vt:lpstr>DMC Short Courses for MLS</vt:lpstr>
      <vt:lpstr>Graduate Student Association</vt:lpstr>
      <vt:lpstr>About GSA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Sanchez</dc:creator>
  <cp:lastModifiedBy>Rebecca Sharp Sanchez</cp:lastModifiedBy>
  <cp:revision>16</cp:revision>
  <dcterms:created xsi:type="dcterms:W3CDTF">2015-10-09T17:52:57Z</dcterms:created>
  <dcterms:modified xsi:type="dcterms:W3CDTF">2015-10-12T13:20:57Z</dcterms:modified>
</cp:coreProperties>
</file>