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76" r:id="rId5"/>
    <p:sldId id="274" r:id="rId6"/>
    <p:sldId id="266" r:id="rId7"/>
    <p:sldId id="267" r:id="rId8"/>
    <p:sldId id="270" r:id="rId9"/>
    <p:sldId id="268" r:id="rId10"/>
    <p:sldId id="269" r:id="rId11"/>
    <p:sldId id="259" r:id="rId12"/>
    <p:sldId id="265" r:id="rId13"/>
    <p:sldId id="273" r:id="rId14"/>
    <p:sldId id="272" r:id="rId15"/>
    <p:sldId id="262" r:id="rId16"/>
    <p:sldId id="264" r:id="rId17"/>
    <p:sldId id="263" r:id="rId18"/>
    <p:sldId id="260" r:id="rId19"/>
    <p:sldId id="261" r:id="rId20"/>
    <p:sldId id="27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87" autoAdjust="0"/>
  </p:normalViewPr>
  <p:slideViewPr>
    <p:cSldViewPr snapToGrid="0" snapToObjects="1" showGuides="1">
      <p:cViewPr varScale="1">
        <p:scale>
          <a:sx n="82" d="100"/>
          <a:sy n="82" d="100"/>
        </p:scale>
        <p:origin x="-1432" y="-112"/>
      </p:cViewPr>
      <p:guideLst>
        <p:guide orient="horz" pos="2159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6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5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1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8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1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6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B784-9716-D345-A236-6BAA91A95D0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4BBA-A760-BD43-87A5-3D505391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wers-choice-bask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3" y="873349"/>
            <a:ext cx="9089135" cy="51113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-71540" y="125225"/>
            <a:ext cx="93228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Andale Mono"/>
                <a:cs typeface="Andale Mono"/>
              </a:rPr>
              <a:t>Making the Most of Existing Resources </a:t>
            </a:r>
            <a:endParaRPr lang="en-US" sz="3200" dirty="0">
              <a:solidFill>
                <a:srgbClr val="FFFFFF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228" y="6026538"/>
            <a:ext cx="932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ndale Mono"/>
                <a:cs typeface="Andale Mono"/>
              </a:rPr>
              <a:t>AGLSP Pre-Conference Workshop, October 15, 2015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Andale Mono"/>
                <a:cs typeface="Andale Mono"/>
              </a:rPr>
              <a:t>Organized by Michael </a:t>
            </a:r>
            <a:r>
              <a:rPr lang="en-US" sz="2400" dirty="0" err="1" smtClean="0">
                <a:solidFill>
                  <a:srgbClr val="FFFFFF"/>
                </a:solidFill>
                <a:latin typeface="Andale Mono"/>
                <a:cs typeface="Andale Mono"/>
              </a:rPr>
              <a:t>Garval</a:t>
            </a:r>
            <a:r>
              <a:rPr lang="en-US" sz="2400" dirty="0" smtClean="0">
                <a:solidFill>
                  <a:srgbClr val="FFFFFF"/>
                </a:solidFill>
                <a:latin typeface="Andale Mono"/>
                <a:cs typeface="Andale Mono"/>
              </a:rPr>
              <a:t> and </a:t>
            </a:r>
            <a:r>
              <a:rPr lang="en-US" sz="2400" dirty="0" err="1" smtClean="0">
                <a:solidFill>
                  <a:srgbClr val="FFFFFF"/>
                </a:solidFill>
                <a:latin typeface="Andale Mono"/>
                <a:cs typeface="Andale Mono"/>
              </a:rPr>
              <a:t>Marylu</a:t>
            </a:r>
            <a:r>
              <a:rPr lang="en-US" sz="2400" dirty="0" smtClean="0">
                <a:solidFill>
                  <a:srgbClr val="FFFFFF"/>
                </a:solidFill>
                <a:latin typeface="Andale Mono"/>
                <a:cs typeface="Andale Mono"/>
              </a:rPr>
              <a:t> Hill</a:t>
            </a:r>
            <a:endParaRPr lang="en-US" sz="2400" dirty="0">
              <a:solidFill>
                <a:srgbClr val="FFFFFF"/>
              </a:solidFill>
              <a:latin typeface="Andale Mono"/>
              <a:cs typeface="Andale Mono"/>
            </a:endParaRPr>
          </a:p>
        </p:txBody>
      </p:sp>
      <p:pic>
        <p:nvPicPr>
          <p:cNvPr id="5" name="Picture 4" descr="DUPE_Chopped-All-Stars-entree-basket_s4x3_lg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21" y="693284"/>
            <a:ext cx="8297079" cy="575479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8" name="Picture 7" descr="Screen Shot 2015-10-11 at 10.08.42 AM.png"/>
          <p:cNvPicPr>
            <a:picLocks/>
          </p:cNvPicPr>
          <p:nvPr/>
        </p:nvPicPr>
        <p:blipFill rotWithShape="1">
          <a:blip r:embed="rId5" cstate="print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24" y="725491"/>
            <a:ext cx="8302752" cy="57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0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olb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3" y="399289"/>
            <a:ext cx="9089135" cy="6059423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" y="3136612"/>
            <a:ext cx="9089136" cy="584776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ndale Mono"/>
                <a:cs typeface="Andale Mono"/>
              </a:rPr>
              <a:t>What are “existing resources”?</a:t>
            </a:r>
            <a:endParaRPr lang="en-US" sz="320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88651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ert-wallpaper-wide-rem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" y="588645"/>
            <a:ext cx="9089136" cy="568071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3" y="2423801"/>
            <a:ext cx="932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ndale Mono"/>
                <a:cs typeface="Andale Mono"/>
              </a:rPr>
              <a:t>Looking for resources in all the wrong places?</a:t>
            </a:r>
            <a:endParaRPr lang="en-US" sz="240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313692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e-Johnson-Diversity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2" y="228600"/>
            <a:ext cx="4592009" cy="64008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" name="Picture 2" descr="Screen Shot 2015-10-08 at 10.49.21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046" y="228600"/>
            <a:ext cx="4321182" cy="64008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772" y="5798403"/>
            <a:ext cx="4592009" cy="8309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e Mono"/>
                <a:cs typeface="Andale Mono"/>
              </a:rPr>
              <a:t>Joe Johnson, Student Diversity Coordinator</a:t>
            </a:r>
            <a:endParaRPr lang="en-US" sz="24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05449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at-FindingNemo3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3" y="588646"/>
            <a:ext cx="9089135" cy="5680709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8190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67913_871747886252631_2906251891754903286_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3" y="232342"/>
            <a:ext cx="9089135" cy="639718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976" y="5787055"/>
            <a:ext cx="9089135" cy="830997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e Mono"/>
                <a:cs typeface="Andale Mono"/>
              </a:rPr>
              <a:t>Prof. Shelley </a:t>
            </a:r>
            <a:r>
              <a:rPr lang="en-US" sz="2400" dirty="0" err="1" smtClean="0">
                <a:latin typeface="Andale Mono"/>
                <a:cs typeface="Andale Mono"/>
              </a:rPr>
              <a:t>Garrigan’s</a:t>
            </a:r>
            <a:r>
              <a:rPr lang="en-US" sz="2400" dirty="0" smtClean="0">
                <a:latin typeface="Andale Mono"/>
                <a:cs typeface="Andale Mono"/>
              </a:rPr>
              <a:t> MALS </a:t>
            </a:r>
            <a:r>
              <a:rPr lang="en-US" sz="2400" dirty="0" err="1">
                <a:latin typeface="Andale Mono"/>
                <a:cs typeface="Andale Mono"/>
              </a:rPr>
              <a:t>S</a:t>
            </a:r>
            <a:r>
              <a:rPr lang="en-US" sz="2400" dirty="0" err="1" smtClean="0">
                <a:latin typeface="Andale Mono"/>
                <a:cs typeface="Andale Mono"/>
              </a:rPr>
              <a:t>eminar,“Triangle</a:t>
            </a:r>
            <a:r>
              <a:rPr lang="en-US" sz="2400" dirty="0" smtClean="0">
                <a:latin typeface="Andale Mono"/>
                <a:cs typeface="Andale Mono"/>
              </a:rPr>
              <a:t> Museums in Local, National, and Global Contexts”</a:t>
            </a:r>
            <a:endParaRPr lang="en-US" sz="2400" dirty="0">
              <a:latin typeface="Andale Mono"/>
              <a:cs typeface="Andale Mono"/>
            </a:endParaRPr>
          </a:p>
        </p:txBody>
      </p:sp>
      <p:pic>
        <p:nvPicPr>
          <p:cNvPr id="4" name="Picture 3" descr="Screen Shot 2015-10-11 at 8.26.51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" r="5357"/>
          <a:stretch/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6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25747_845537218826642_493970356753692937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486" y="228600"/>
            <a:ext cx="6400800" cy="64008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89486" y="233909"/>
            <a:ext cx="6400800" cy="461665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ndale Mono"/>
                <a:cs typeface="Andale Mono"/>
              </a:rPr>
              <a:t>Mya</a:t>
            </a:r>
            <a:r>
              <a:rPr lang="en-US" sz="2400" dirty="0" smtClean="0">
                <a:latin typeface="Andale Mono"/>
                <a:cs typeface="Andale Mono"/>
              </a:rPr>
              <a:t> Nguyen, MALS Program Associate</a:t>
            </a:r>
            <a:endParaRPr lang="en-US" sz="24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49552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64566_824791440901220_1910353074634303530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3998" y="233909"/>
            <a:ext cx="6400800" cy="461665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ndale Mono"/>
                <a:cs typeface="Andale Mono"/>
              </a:rPr>
              <a:t>Mya</a:t>
            </a:r>
            <a:r>
              <a:rPr lang="en-US" sz="2400" dirty="0" smtClean="0">
                <a:latin typeface="Andale Mono"/>
                <a:cs typeface="Andale Mono"/>
              </a:rPr>
              <a:t> &amp; James</a:t>
            </a:r>
            <a:endParaRPr lang="en-US" sz="24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79686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FSO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6" y="227013"/>
            <a:ext cx="4251277" cy="6400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resolv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052" y="227013"/>
            <a:ext cx="4481328" cy="640080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88117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9 at 10.18.27 AM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6" b="4839"/>
          <a:stretch/>
        </p:blipFill>
        <p:spPr>
          <a:xfrm>
            <a:off x="0" y="457200"/>
            <a:ext cx="9144000" cy="5943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24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9 at 10.18.33 AM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6" b="4839"/>
          <a:stretch/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4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08 at 9.48.1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72"/>
            <a:ext cx="9144000" cy="58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496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ndale Mono"/>
                <a:cs typeface="Andale Mono"/>
              </a:rPr>
              <a:t>(Another stupid graphic: managing relationships.)</a:t>
            </a:r>
            <a:endParaRPr lang="en-US" sz="2400" dirty="0">
              <a:solidFill>
                <a:srgbClr val="FFFFFF"/>
              </a:solidFill>
              <a:latin typeface="Andale Mono"/>
              <a:cs typeface="Andale Mono"/>
            </a:endParaRPr>
          </a:p>
        </p:txBody>
      </p:sp>
      <p:pic>
        <p:nvPicPr>
          <p:cNvPr id="4" name="Picture 3" descr="Toris-Blog-Pic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3323"/>
            <a:ext cx="9144000" cy="58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063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Andale Mono"/>
                <a:cs typeface="Andale Mono"/>
              </a:rPr>
              <a:t>Anne </a:t>
            </a:r>
            <a:r>
              <a:rPr lang="en-US" sz="3200" dirty="0" err="1" smtClean="0">
                <a:solidFill>
                  <a:srgbClr val="FFFFFF"/>
                </a:solidFill>
                <a:latin typeface="Andale Mono"/>
                <a:cs typeface="Andale Mono"/>
              </a:rPr>
              <a:t>Ridder</a:t>
            </a:r>
            <a:r>
              <a:rPr lang="en-US" sz="3200" dirty="0" smtClean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Andale Mono"/>
                <a:cs typeface="Andale Mono"/>
              </a:rPr>
              <a:t>Georgetown University</a:t>
            </a:r>
          </a:p>
          <a:p>
            <a:pPr algn="ctr"/>
            <a:endParaRPr lang="en-US" sz="3200" dirty="0">
              <a:solidFill>
                <a:srgbClr val="FFFFFF"/>
              </a:solidFill>
              <a:latin typeface="Andale Mono"/>
              <a:cs typeface="Andale Mono"/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Andale Mono"/>
                <a:cs typeface="Andale Mono"/>
              </a:rPr>
              <a:t>Rebecca Sharp Sanchez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Andale Mono"/>
                <a:cs typeface="Andale Mono"/>
              </a:rPr>
              <a:t>Rice </a:t>
            </a:r>
            <a:r>
              <a:rPr lang="en-US" sz="3200" dirty="0" smtClean="0">
                <a:solidFill>
                  <a:srgbClr val="FFFFFF"/>
                </a:solidFill>
                <a:latin typeface="Andale Mono"/>
                <a:cs typeface="Andale Mono"/>
              </a:rPr>
              <a:t>University</a:t>
            </a:r>
          </a:p>
          <a:p>
            <a:pPr algn="ctr"/>
            <a:endParaRPr lang="en-US" sz="3200" dirty="0" smtClean="0">
              <a:solidFill>
                <a:srgbClr val="FFFFFF"/>
              </a:solidFill>
              <a:latin typeface="Andale Mono"/>
              <a:cs typeface="Andale Mono"/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ndale Mono"/>
                <a:cs typeface="Andale Mono"/>
              </a:rPr>
              <a:t>Sarah-Jane </a:t>
            </a:r>
            <a:r>
              <a:rPr lang="en-US" sz="3200" dirty="0" err="1">
                <a:solidFill>
                  <a:srgbClr val="FFFFFF"/>
                </a:solidFill>
                <a:latin typeface="Andale Mono"/>
                <a:cs typeface="Andale Mono"/>
              </a:rPr>
              <a:t>Ripa</a:t>
            </a:r>
            <a:r>
              <a:rPr lang="en-US" sz="3200" dirty="0">
                <a:solidFill>
                  <a:srgbClr val="FFFFFF"/>
                </a:solidFill>
                <a:latin typeface="Andale Mono"/>
                <a:cs typeface="Andale Mono"/>
              </a:rPr>
              <a:t> 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ndale Mono"/>
                <a:cs typeface="Andale Mono"/>
              </a:rPr>
              <a:t>Wesleyan </a:t>
            </a:r>
            <a:r>
              <a:rPr lang="en-US" sz="3200" dirty="0" smtClean="0">
                <a:solidFill>
                  <a:srgbClr val="FFFFFF"/>
                </a:solidFill>
                <a:latin typeface="Andale Mono"/>
                <a:cs typeface="Andale Mono"/>
              </a:rPr>
              <a:t>University</a:t>
            </a:r>
            <a:endParaRPr lang="en-US" sz="3200" dirty="0">
              <a:solidFill>
                <a:srgbClr val="FFFFFF"/>
              </a:solidFill>
              <a:latin typeface="Andale Mono"/>
              <a:cs typeface="Andale Mono"/>
            </a:endParaRPr>
          </a:p>
        </p:txBody>
      </p:sp>
      <p:pic>
        <p:nvPicPr>
          <p:cNvPr id="5" name="Picture 4" descr="cow-town-3.jpg"/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" y="742981"/>
            <a:ext cx="9089136" cy="537203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 descr="question-mark-wallpaper.jpg"/>
          <p:cNvPicPr>
            <a:picLocks/>
          </p:cNvPicPr>
          <p:nvPr/>
        </p:nvPicPr>
        <p:blipFill>
          <a:blip r:embed="rId3">
            <a:alphaModFix amt="5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3" y="739077"/>
            <a:ext cx="9089135" cy="537667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61727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8 at 10.13.5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82" y="589788"/>
            <a:ext cx="9158764" cy="5678424"/>
          </a:xfrm>
          <a:prstGeom prst="rect">
            <a:avLst/>
          </a:prstGeom>
        </p:spPr>
      </p:pic>
      <p:pic>
        <p:nvPicPr>
          <p:cNvPr id="5" name="Picture 4" descr="Pigeon Point at Sunset, Tobago.jpg"/>
          <p:cNvPicPr>
            <a:picLocks/>
          </p:cNvPicPr>
          <p:nvPr/>
        </p:nvPicPr>
        <p:blipFill rotWithShape="1"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667"/>
            <a:ext cx="9144000" cy="56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1 at 7.47.31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725"/>
            <a:ext cx="9144000" cy="65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8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r-Solu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7" y="1093650"/>
            <a:ext cx="9089135" cy="324808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3" name="Picture 2" descr="Our-Solution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" y="3658010"/>
            <a:ext cx="696981" cy="687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189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ndale Mono"/>
                <a:cs typeface="Andale Mono"/>
              </a:rPr>
              <a:t>(Stupid corporate graphic illustrating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Andale Mono"/>
                <a:cs typeface="Andale Mono"/>
              </a:rPr>
              <a:t>diverse solutions to a problem.)</a:t>
            </a:r>
            <a:endParaRPr lang="en-US" sz="2400" dirty="0">
              <a:solidFill>
                <a:srgbClr val="FFFFFF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77585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8 at 10.43.35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2342" y="0"/>
            <a:ext cx="5859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8 at 10.44.10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073" y="0"/>
            <a:ext cx="583007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10 at 7.58.44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" r="5357"/>
          <a:stretch/>
        </p:blipFill>
        <p:spPr>
          <a:xfrm>
            <a:off x="27433" y="247803"/>
            <a:ext cx="9089135" cy="636239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31159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9 at 3.24.30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2" t="1808" r="18195" b="5590"/>
          <a:stretch/>
        </p:blipFill>
        <p:spPr>
          <a:xfrm>
            <a:off x="901835" y="114300"/>
            <a:ext cx="7340330" cy="662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835" y="1065202"/>
            <a:ext cx="7340330" cy="700607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852" y="3519451"/>
            <a:ext cx="7340330" cy="700607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6021037" y="987751"/>
            <a:ext cx="902301" cy="390817"/>
          </a:xfrm>
          <a:prstGeom prst="donut">
            <a:avLst>
              <a:gd name="adj" fmla="val 1211"/>
            </a:avLst>
          </a:prstGeom>
          <a:solidFill>
            <a:schemeClr val="accent2">
              <a:alpha val="5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223884" y="3455894"/>
            <a:ext cx="687948" cy="390817"/>
          </a:xfrm>
          <a:prstGeom prst="donut">
            <a:avLst>
              <a:gd name="adj" fmla="val 1211"/>
            </a:avLst>
          </a:prstGeom>
          <a:solidFill>
            <a:schemeClr val="accent2">
              <a:alpha val="50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109</Words>
  <Application>Microsoft Macintosh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Of Information Technology</dc:creator>
  <cp:lastModifiedBy>Office Of Information Technology</cp:lastModifiedBy>
  <cp:revision>59</cp:revision>
  <dcterms:created xsi:type="dcterms:W3CDTF">2015-10-09T01:48:43Z</dcterms:created>
  <dcterms:modified xsi:type="dcterms:W3CDTF">2015-10-13T02:20:48Z</dcterms:modified>
</cp:coreProperties>
</file>