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92" r:id="rId3"/>
    <p:sldId id="257" r:id="rId4"/>
    <p:sldId id="258" r:id="rId5"/>
    <p:sldId id="293" r:id="rId6"/>
    <p:sldId id="263" r:id="rId7"/>
    <p:sldId id="259" r:id="rId8"/>
    <p:sldId id="294" r:id="rId9"/>
    <p:sldId id="265" r:id="rId10"/>
    <p:sldId id="296" r:id="rId11"/>
    <p:sldId id="264" r:id="rId12"/>
    <p:sldId id="295" r:id="rId13"/>
    <p:sldId id="266" r:id="rId14"/>
    <p:sldId id="297" r:id="rId15"/>
    <p:sldId id="272" r:id="rId16"/>
    <p:sldId id="298" r:id="rId17"/>
    <p:sldId id="289" r:id="rId18"/>
    <p:sldId id="275" r:id="rId19"/>
    <p:sldId id="271" r:id="rId20"/>
    <p:sldId id="261" r:id="rId21"/>
    <p:sldId id="268" r:id="rId22"/>
    <p:sldId id="269" r:id="rId23"/>
    <p:sldId id="270" r:id="rId24"/>
    <p:sldId id="262" r:id="rId25"/>
    <p:sldId id="273" r:id="rId26"/>
    <p:sldId id="280" r:id="rId27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9797CC"/>
    <a:srgbClr val="656F86"/>
    <a:srgbClr val="BEBEFF"/>
    <a:srgbClr val="525669"/>
    <a:srgbClr val="5D6F86"/>
    <a:srgbClr val="1C4071"/>
    <a:srgbClr val="22355B"/>
    <a:srgbClr val="1D29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60" autoAdjust="0"/>
    <p:restoredTop sz="91811" autoAdjust="0"/>
  </p:normalViewPr>
  <p:slideViewPr>
    <p:cSldViewPr>
      <p:cViewPr>
        <p:scale>
          <a:sx n="100" d="100"/>
          <a:sy n="100" d="100"/>
        </p:scale>
        <p:origin x="1240" y="5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EC799C-7A7F-5B48-B1A5-24925318F47A}" type="doc">
      <dgm:prSet loTypeId="urn:microsoft.com/office/officeart/2005/8/layout/hProcess9" loCatId="" qsTypeId="urn:microsoft.com/office/officeart/2005/8/quickstyle/3D1" qsCatId="3D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54128EDD-AAC5-9C46-BA17-78D5FDDE6A5E}">
      <dgm:prSet/>
      <dgm:spPr/>
      <dgm:t>
        <a:bodyPr/>
        <a:lstStyle/>
        <a:p>
          <a:pPr rtl="0"/>
          <a:r>
            <a:rPr lang="de-DE" b="1" smtClean="0"/>
            <a:t>Young ( &lt; 30)</a:t>
          </a:r>
          <a:endParaRPr lang="de-DE"/>
        </a:p>
      </dgm:t>
    </dgm:pt>
    <dgm:pt modelId="{89C1734F-F5D8-564C-BABE-472B9EAE547E}" type="parTrans" cxnId="{F744A898-EE71-604E-91EB-782BA78F9D40}">
      <dgm:prSet/>
      <dgm:spPr/>
      <dgm:t>
        <a:bodyPr/>
        <a:lstStyle/>
        <a:p>
          <a:endParaRPr lang="en-US"/>
        </a:p>
      </dgm:t>
    </dgm:pt>
    <dgm:pt modelId="{C7308CA4-CFF9-7141-9E25-834DB5965637}" type="sibTrans" cxnId="{F744A898-EE71-604E-91EB-782BA78F9D40}">
      <dgm:prSet/>
      <dgm:spPr/>
      <dgm:t>
        <a:bodyPr/>
        <a:lstStyle/>
        <a:p>
          <a:endParaRPr lang="en-US"/>
        </a:p>
      </dgm:t>
    </dgm:pt>
    <dgm:pt modelId="{952BA446-C098-B140-8585-DAE7BA092E45}">
      <dgm:prSet/>
      <dgm:spPr/>
      <dgm:t>
        <a:bodyPr/>
        <a:lstStyle/>
        <a:p>
          <a:pPr rtl="0"/>
          <a:r>
            <a:rPr lang="en-US" b="1" dirty="0" smtClean="0"/>
            <a:t>Just entering the profession</a:t>
          </a:r>
          <a:endParaRPr lang="en-US" dirty="0"/>
        </a:p>
      </dgm:t>
    </dgm:pt>
    <dgm:pt modelId="{2B5C0881-2092-6C48-B0C5-1961993BF686}" type="parTrans" cxnId="{6EEEFA49-A5C9-CA40-8E57-D74022668AF7}">
      <dgm:prSet/>
      <dgm:spPr/>
      <dgm:t>
        <a:bodyPr/>
        <a:lstStyle/>
        <a:p>
          <a:endParaRPr lang="en-US"/>
        </a:p>
      </dgm:t>
    </dgm:pt>
    <dgm:pt modelId="{FF8A63B1-7344-7E40-89EE-CA5EB1479B6F}" type="sibTrans" cxnId="{6EEEFA49-A5C9-CA40-8E57-D74022668AF7}">
      <dgm:prSet/>
      <dgm:spPr/>
      <dgm:t>
        <a:bodyPr/>
        <a:lstStyle/>
        <a:p>
          <a:endParaRPr lang="en-US"/>
        </a:p>
      </dgm:t>
    </dgm:pt>
    <dgm:pt modelId="{70F97BFC-1259-7049-B32A-7A2B8E1A9E60}">
      <dgm:prSet/>
      <dgm:spPr/>
      <dgm:t>
        <a:bodyPr/>
        <a:lstStyle/>
        <a:p>
          <a:pPr rtl="0"/>
          <a:r>
            <a:rPr lang="en-US" b="1" smtClean="0"/>
            <a:t>Directly from undergrad program</a:t>
          </a:r>
          <a:endParaRPr lang="en-US"/>
        </a:p>
      </dgm:t>
    </dgm:pt>
    <dgm:pt modelId="{17C63E55-5720-E048-89B3-66A1AC4676E4}" type="parTrans" cxnId="{0B83B040-CD37-4C4D-870A-E25CDC62AFA1}">
      <dgm:prSet/>
      <dgm:spPr/>
      <dgm:t>
        <a:bodyPr/>
        <a:lstStyle/>
        <a:p>
          <a:endParaRPr lang="en-US"/>
        </a:p>
      </dgm:t>
    </dgm:pt>
    <dgm:pt modelId="{C2AD080B-D533-8D43-AB52-B96140005605}" type="sibTrans" cxnId="{0B83B040-CD37-4C4D-870A-E25CDC62AFA1}">
      <dgm:prSet/>
      <dgm:spPr/>
      <dgm:t>
        <a:bodyPr/>
        <a:lstStyle/>
        <a:p>
          <a:endParaRPr lang="en-US"/>
        </a:p>
      </dgm:t>
    </dgm:pt>
    <dgm:pt modelId="{4AB4C086-8DEB-3742-80DA-21B92570BBF6}">
      <dgm:prSet/>
      <dgm:spPr/>
      <dgm:t>
        <a:bodyPr/>
        <a:lstStyle/>
        <a:p>
          <a:pPr rtl="0"/>
          <a:r>
            <a:rPr lang="en-US" b="1" smtClean="0"/>
            <a:t>Inexperienced</a:t>
          </a:r>
          <a:endParaRPr lang="en-US"/>
        </a:p>
      </dgm:t>
    </dgm:pt>
    <dgm:pt modelId="{56649C92-152E-0346-9EA1-1A8BDEEDA9FB}" type="parTrans" cxnId="{1855F47B-59CA-9549-9DB0-738FCFC658EF}">
      <dgm:prSet/>
      <dgm:spPr/>
      <dgm:t>
        <a:bodyPr/>
        <a:lstStyle/>
        <a:p>
          <a:endParaRPr lang="en-US"/>
        </a:p>
      </dgm:t>
    </dgm:pt>
    <dgm:pt modelId="{7EC59A45-50E8-3941-86D3-ED1E8F1605FA}" type="sibTrans" cxnId="{1855F47B-59CA-9549-9DB0-738FCFC658EF}">
      <dgm:prSet/>
      <dgm:spPr/>
      <dgm:t>
        <a:bodyPr/>
        <a:lstStyle/>
        <a:p>
          <a:endParaRPr lang="en-US"/>
        </a:p>
      </dgm:t>
    </dgm:pt>
    <dgm:pt modelId="{AA43DD38-755F-DF42-9E5D-2A1B86AEDAF4}">
      <dgm:prSet/>
      <dgm:spPr/>
      <dgm:t>
        <a:bodyPr/>
        <a:lstStyle/>
        <a:p>
          <a:pPr rtl="0"/>
          <a:r>
            <a:rPr lang="en-US" b="1" dirty="0" smtClean="0"/>
            <a:t>Tech-focused</a:t>
          </a:r>
          <a:endParaRPr lang="en-US" dirty="0"/>
        </a:p>
      </dgm:t>
    </dgm:pt>
    <dgm:pt modelId="{8D656717-8C15-C84D-AD0A-90D62F17DCDD}" type="parTrans" cxnId="{872CABA9-BBA7-234C-9AB6-9B68DE9361EA}">
      <dgm:prSet/>
      <dgm:spPr/>
      <dgm:t>
        <a:bodyPr/>
        <a:lstStyle/>
        <a:p>
          <a:endParaRPr lang="en-US"/>
        </a:p>
      </dgm:t>
    </dgm:pt>
    <dgm:pt modelId="{BAEE2B9F-D789-4242-9957-4984055C9007}" type="sibTrans" cxnId="{872CABA9-BBA7-234C-9AB6-9B68DE9361EA}">
      <dgm:prSet/>
      <dgm:spPr/>
      <dgm:t>
        <a:bodyPr/>
        <a:lstStyle/>
        <a:p>
          <a:endParaRPr lang="en-US"/>
        </a:p>
      </dgm:t>
    </dgm:pt>
    <dgm:pt modelId="{0BAEBEF2-A810-E44F-9882-C98132EE9DB9}" type="pres">
      <dgm:prSet presAssocID="{A5EC799C-7A7F-5B48-B1A5-24925318F47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E03997-E4FB-1F4C-90EE-2CB7CBCCBD7F}" type="pres">
      <dgm:prSet presAssocID="{A5EC799C-7A7F-5B48-B1A5-24925318F47A}" presName="arrow" presStyleLbl="bgShp" presStyleIdx="0" presStyleCnt="1"/>
      <dgm:spPr/>
    </dgm:pt>
    <dgm:pt modelId="{01EE42D6-8C08-A04C-9A02-BEBE5582F8FB}" type="pres">
      <dgm:prSet presAssocID="{A5EC799C-7A7F-5B48-B1A5-24925318F47A}" presName="linearProcess" presStyleCnt="0"/>
      <dgm:spPr/>
    </dgm:pt>
    <dgm:pt modelId="{1935D78E-B82D-E24C-8D50-0F339685D14B}" type="pres">
      <dgm:prSet presAssocID="{54128EDD-AAC5-9C46-BA17-78D5FDDE6A5E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2D3CD-8B48-B54B-9A2C-2B42B3C78862}" type="pres">
      <dgm:prSet presAssocID="{C7308CA4-CFF9-7141-9E25-834DB5965637}" presName="sibTrans" presStyleCnt="0"/>
      <dgm:spPr/>
    </dgm:pt>
    <dgm:pt modelId="{EC63EB49-4E6A-F243-BF35-8AF0B770BADE}" type="pres">
      <dgm:prSet presAssocID="{952BA446-C098-B140-8585-DAE7BA092E45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51820-9707-DB4C-B1EF-0013A8DBD6A8}" type="pres">
      <dgm:prSet presAssocID="{FF8A63B1-7344-7E40-89EE-CA5EB1479B6F}" presName="sibTrans" presStyleCnt="0"/>
      <dgm:spPr/>
    </dgm:pt>
    <dgm:pt modelId="{F39731CE-0774-C747-B229-4100E34E8DC1}" type="pres">
      <dgm:prSet presAssocID="{70F97BFC-1259-7049-B32A-7A2B8E1A9E60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AD228-FDF2-B940-B5C8-EB9AD555C35D}" type="pres">
      <dgm:prSet presAssocID="{C2AD080B-D533-8D43-AB52-B96140005605}" presName="sibTrans" presStyleCnt="0"/>
      <dgm:spPr/>
    </dgm:pt>
    <dgm:pt modelId="{F988EF1D-2FCB-8C46-A0D4-1EBA7C2EEF65}" type="pres">
      <dgm:prSet presAssocID="{4AB4C086-8DEB-3742-80DA-21B92570BBF6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D3471-284B-1E40-99AC-9F5024DFF806}" type="pres">
      <dgm:prSet presAssocID="{7EC59A45-50E8-3941-86D3-ED1E8F1605FA}" presName="sibTrans" presStyleCnt="0"/>
      <dgm:spPr/>
    </dgm:pt>
    <dgm:pt modelId="{796598BC-9730-8747-A60E-FE46809FED0A}" type="pres">
      <dgm:prSet presAssocID="{AA43DD38-755F-DF42-9E5D-2A1B86AEDAF4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2C52DB-480C-514F-B1D2-78C051E05AF7}" type="presOf" srcId="{4AB4C086-8DEB-3742-80DA-21B92570BBF6}" destId="{F988EF1D-2FCB-8C46-A0D4-1EBA7C2EEF65}" srcOrd="0" destOrd="0" presId="urn:microsoft.com/office/officeart/2005/8/layout/hProcess9"/>
    <dgm:cxn modelId="{29B02C11-CBAF-3347-85E7-93B05EA499CB}" type="presOf" srcId="{A5EC799C-7A7F-5B48-B1A5-24925318F47A}" destId="{0BAEBEF2-A810-E44F-9882-C98132EE9DB9}" srcOrd="0" destOrd="0" presId="urn:microsoft.com/office/officeart/2005/8/layout/hProcess9"/>
    <dgm:cxn modelId="{F744A898-EE71-604E-91EB-782BA78F9D40}" srcId="{A5EC799C-7A7F-5B48-B1A5-24925318F47A}" destId="{54128EDD-AAC5-9C46-BA17-78D5FDDE6A5E}" srcOrd="0" destOrd="0" parTransId="{89C1734F-F5D8-564C-BABE-472B9EAE547E}" sibTransId="{C7308CA4-CFF9-7141-9E25-834DB5965637}"/>
    <dgm:cxn modelId="{97EF1786-785E-9D45-A7A8-2B4338AC4A4E}" type="presOf" srcId="{70F97BFC-1259-7049-B32A-7A2B8E1A9E60}" destId="{F39731CE-0774-C747-B229-4100E34E8DC1}" srcOrd="0" destOrd="0" presId="urn:microsoft.com/office/officeart/2005/8/layout/hProcess9"/>
    <dgm:cxn modelId="{B209FBB7-0FA7-614E-BA11-3E004A548E87}" type="presOf" srcId="{54128EDD-AAC5-9C46-BA17-78D5FDDE6A5E}" destId="{1935D78E-B82D-E24C-8D50-0F339685D14B}" srcOrd="0" destOrd="0" presId="urn:microsoft.com/office/officeart/2005/8/layout/hProcess9"/>
    <dgm:cxn modelId="{0B83B040-CD37-4C4D-870A-E25CDC62AFA1}" srcId="{A5EC799C-7A7F-5B48-B1A5-24925318F47A}" destId="{70F97BFC-1259-7049-B32A-7A2B8E1A9E60}" srcOrd="2" destOrd="0" parTransId="{17C63E55-5720-E048-89B3-66A1AC4676E4}" sibTransId="{C2AD080B-D533-8D43-AB52-B96140005605}"/>
    <dgm:cxn modelId="{6270C164-99D0-B24B-9113-68876DFFD11F}" type="presOf" srcId="{AA43DD38-755F-DF42-9E5D-2A1B86AEDAF4}" destId="{796598BC-9730-8747-A60E-FE46809FED0A}" srcOrd="0" destOrd="0" presId="urn:microsoft.com/office/officeart/2005/8/layout/hProcess9"/>
    <dgm:cxn modelId="{6EEEFA49-A5C9-CA40-8E57-D74022668AF7}" srcId="{A5EC799C-7A7F-5B48-B1A5-24925318F47A}" destId="{952BA446-C098-B140-8585-DAE7BA092E45}" srcOrd="1" destOrd="0" parTransId="{2B5C0881-2092-6C48-B0C5-1961993BF686}" sibTransId="{FF8A63B1-7344-7E40-89EE-CA5EB1479B6F}"/>
    <dgm:cxn modelId="{2212AE6B-879A-B54A-8E11-8F7B2C8089A8}" type="presOf" srcId="{952BA446-C098-B140-8585-DAE7BA092E45}" destId="{EC63EB49-4E6A-F243-BF35-8AF0B770BADE}" srcOrd="0" destOrd="0" presId="urn:microsoft.com/office/officeart/2005/8/layout/hProcess9"/>
    <dgm:cxn modelId="{1855F47B-59CA-9549-9DB0-738FCFC658EF}" srcId="{A5EC799C-7A7F-5B48-B1A5-24925318F47A}" destId="{4AB4C086-8DEB-3742-80DA-21B92570BBF6}" srcOrd="3" destOrd="0" parTransId="{56649C92-152E-0346-9EA1-1A8BDEEDA9FB}" sibTransId="{7EC59A45-50E8-3941-86D3-ED1E8F1605FA}"/>
    <dgm:cxn modelId="{872CABA9-BBA7-234C-9AB6-9B68DE9361EA}" srcId="{A5EC799C-7A7F-5B48-B1A5-24925318F47A}" destId="{AA43DD38-755F-DF42-9E5D-2A1B86AEDAF4}" srcOrd="4" destOrd="0" parTransId="{8D656717-8C15-C84D-AD0A-90D62F17DCDD}" sibTransId="{BAEE2B9F-D789-4242-9957-4984055C9007}"/>
    <dgm:cxn modelId="{AE5B7144-4D79-114A-8A7B-C24271CAF417}" type="presParOf" srcId="{0BAEBEF2-A810-E44F-9882-C98132EE9DB9}" destId="{CDE03997-E4FB-1F4C-90EE-2CB7CBCCBD7F}" srcOrd="0" destOrd="0" presId="urn:microsoft.com/office/officeart/2005/8/layout/hProcess9"/>
    <dgm:cxn modelId="{5E83A5E8-1DDD-EB4A-8F76-F472664645F9}" type="presParOf" srcId="{0BAEBEF2-A810-E44F-9882-C98132EE9DB9}" destId="{01EE42D6-8C08-A04C-9A02-BEBE5582F8FB}" srcOrd="1" destOrd="0" presId="urn:microsoft.com/office/officeart/2005/8/layout/hProcess9"/>
    <dgm:cxn modelId="{992BB443-84EA-5047-8CF6-235BED431363}" type="presParOf" srcId="{01EE42D6-8C08-A04C-9A02-BEBE5582F8FB}" destId="{1935D78E-B82D-E24C-8D50-0F339685D14B}" srcOrd="0" destOrd="0" presId="urn:microsoft.com/office/officeart/2005/8/layout/hProcess9"/>
    <dgm:cxn modelId="{6FA07239-9AF8-5C49-ADD0-B119C81A388C}" type="presParOf" srcId="{01EE42D6-8C08-A04C-9A02-BEBE5582F8FB}" destId="{84A2D3CD-8B48-B54B-9A2C-2B42B3C78862}" srcOrd="1" destOrd="0" presId="urn:microsoft.com/office/officeart/2005/8/layout/hProcess9"/>
    <dgm:cxn modelId="{4F4E9295-2C77-C54B-AFB8-4B00A582BB9C}" type="presParOf" srcId="{01EE42D6-8C08-A04C-9A02-BEBE5582F8FB}" destId="{EC63EB49-4E6A-F243-BF35-8AF0B770BADE}" srcOrd="2" destOrd="0" presId="urn:microsoft.com/office/officeart/2005/8/layout/hProcess9"/>
    <dgm:cxn modelId="{647BAC8C-7C5E-7244-B241-3C5A7118DBFA}" type="presParOf" srcId="{01EE42D6-8C08-A04C-9A02-BEBE5582F8FB}" destId="{09651820-9707-DB4C-B1EF-0013A8DBD6A8}" srcOrd="3" destOrd="0" presId="urn:microsoft.com/office/officeart/2005/8/layout/hProcess9"/>
    <dgm:cxn modelId="{6A717613-8710-014C-A75A-0E7D46DF087A}" type="presParOf" srcId="{01EE42D6-8C08-A04C-9A02-BEBE5582F8FB}" destId="{F39731CE-0774-C747-B229-4100E34E8DC1}" srcOrd="4" destOrd="0" presId="urn:microsoft.com/office/officeart/2005/8/layout/hProcess9"/>
    <dgm:cxn modelId="{F881E39B-8582-7842-A2AD-67375BE3D11A}" type="presParOf" srcId="{01EE42D6-8C08-A04C-9A02-BEBE5582F8FB}" destId="{1F1AD228-FDF2-B940-B5C8-EB9AD555C35D}" srcOrd="5" destOrd="0" presId="urn:microsoft.com/office/officeart/2005/8/layout/hProcess9"/>
    <dgm:cxn modelId="{9277A893-C40F-B646-850B-D5C9B5BBE73B}" type="presParOf" srcId="{01EE42D6-8C08-A04C-9A02-BEBE5582F8FB}" destId="{F988EF1D-2FCB-8C46-A0D4-1EBA7C2EEF65}" srcOrd="6" destOrd="0" presId="urn:microsoft.com/office/officeart/2005/8/layout/hProcess9"/>
    <dgm:cxn modelId="{0E9ED032-3665-2B46-9477-57167371BFF0}" type="presParOf" srcId="{01EE42D6-8C08-A04C-9A02-BEBE5582F8FB}" destId="{680D3471-284B-1E40-99AC-9F5024DFF806}" srcOrd="7" destOrd="0" presId="urn:microsoft.com/office/officeart/2005/8/layout/hProcess9"/>
    <dgm:cxn modelId="{9ECEF078-8068-E74B-88FC-09E993462990}" type="presParOf" srcId="{01EE42D6-8C08-A04C-9A02-BEBE5582F8FB}" destId="{796598BC-9730-8747-A60E-FE46809FED0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74168B2-EB64-A642-9D8C-198C0BF14578}" type="doc">
      <dgm:prSet loTypeId="urn:microsoft.com/office/officeart/2005/8/layout/list1" loCatId="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E13B5AC-72C6-AB40-9970-B03E33112777}">
      <dgm:prSet/>
      <dgm:spPr/>
      <dgm:t>
        <a:bodyPr/>
        <a:lstStyle/>
        <a:p>
          <a:pPr rtl="0"/>
          <a:r>
            <a:rPr lang="en-US" b="1" smtClean="0"/>
            <a:t>Handshake</a:t>
          </a:r>
          <a:endParaRPr lang="en-US"/>
        </a:p>
      </dgm:t>
    </dgm:pt>
    <dgm:pt modelId="{EE60A2F6-9283-1745-B7FE-D1984D28DB16}" type="parTrans" cxnId="{E2DB9285-704D-104A-9A56-9AFAB7F0000E}">
      <dgm:prSet/>
      <dgm:spPr/>
      <dgm:t>
        <a:bodyPr/>
        <a:lstStyle/>
        <a:p>
          <a:endParaRPr lang="en-US"/>
        </a:p>
      </dgm:t>
    </dgm:pt>
    <dgm:pt modelId="{521DCC9B-D74A-2A47-8A4D-D7306E770212}" type="sibTrans" cxnId="{E2DB9285-704D-104A-9A56-9AFAB7F0000E}">
      <dgm:prSet/>
      <dgm:spPr/>
      <dgm:t>
        <a:bodyPr/>
        <a:lstStyle/>
        <a:p>
          <a:endParaRPr lang="en-US"/>
        </a:p>
      </dgm:t>
    </dgm:pt>
    <dgm:pt modelId="{015E38F4-AC10-734F-B718-994D80724395}">
      <dgm:prSet/>
      <dgm:spPr/>
      <dgm:t>
        <a:bodyPr/>
        <a:lstStyle/>
        <a:p>
          <a:pPr rtl="0"/>
          <a:r>
            <a:rPr lang="en-US" b="1" dirty="0" smtClean="0"/>
            <a:t>Eye contact</a:t>
          </a:r>
          <a:endParaRPr lang="en-US" dirty="0"/>
        </a:p>
      </dgm:t>
    </dgm:pt>
    <dgm:pt modelId="{3EC69A89-1B15-F34E-B80F-7AE4321D53DB}" type="parTrans" cxnId="{656B8A3F-461E-0446-90A0-19FF53D63D50}">
      <dgm:prSet/>
      <dgm:spPr/>
      <dgm:t>
        <a:bodyPr/>
        <a:lstStyle/>
        <a:p>
          <a:endParaRPr lang="en-US"/>
        </a:p>
      </dgm:t>
    </dgm:pt>
    <dgm:pt modelId="{6D08F6B1-72C8-634F-A6ED-F5021CDC6484}" type="sibTrans" cxnId="{656B8A3F-461E-0446-90A0-19FF53D63D50}">
      <dgm:prSet/>
      <dgm:spPr/>
      <dgm:t>
        <a:bodyPr/>
        <a:lstStyle/>
        <a:p>
          <a:endParaRPr lang="en-US"/>
        </a:p>
      </dgm:t>
    </dgm:pt>
    <dgm:pt modelId="{812EB069-88F7-224C-A916-841071FCBE5B}">
      <dgm:prSet/>
      <dgm:spPr/>
      <dgm:t>
        <a:bodyPr/>
        <a:lstStyle/>
        <a:p>
          <a:pPr rtl="0"/>
          <a:r>
            <a:rPr lang="en-US" b="1" smtClean="0"/>
            <a:t>Addressing others</a:t>
          </a:r>
          <a:endParaRPr lang="en-US"/>
        </a:p>
      </dgm:t>
    </dgm:pt>
    <dgm:pt modelId="{18BC18F0-8A18-9646-BC2E-F8A7FCB9B9DE}" type="parTrans" cxnId="{EEEDE123-420B-3D43-87AC-63A55D5B8E4A}">
      <dgm:prSet/>
      <dgm:spPr/>
      <dgm:t>
        <a:bodyPr/>
        <a:lstStyle/>
        <a:p>
          <a:endParaRPr lang="en-US"/>
        </a:p>
      </dgm:t>
    </dgm:pt>
    <dgm:pt modelId="{1B82805F-EC0A-014A-8868-98C693A52EA8}" type="sibTrans" cxnId="{EEEDE123-420B-3D43-87AC-63A55D5B8E4A}">
      <dgm:prSet/>
      <dgm:spPr/>
      <dgm:t>
        <a:bodyPr/>
        <a:lstStyle/>
        <a:p>
          <a:endParaRPr lang="en-US"/>
        </a:p>
      </dgm:t>
    </dgm:pt>
    <dgm:pt modelId="{2AB8B8A7-E6EA-AB49-BC77-D2F0945C6471}">
      <dgm:prSet/>
      <dgm:spPr/>
      <dgm:t>
        <a:bodyPr/>
        <a:lstStyle/>
        <a:p>
          <a:pPr rtl="0"/>
          <a:r>
            <a:rPr lang="en-US" b="1" smtClean="0"/>
            <a:t>Grooming</a:t>
          </a:r>
          <a:endParaRPr lang="en-US"/>
        </a:p>
      </dgm:t>
    </dgm:pt>
    <dgm:pt modelId="{8841BFF5-FF48-9F45-BF69-0539DED383F3}" type="parTrans" cxnId="{068985E4-7A47-404C-8178-4F5C729FDE7A}">
      <dgm:prSet/>
      <dgm:spPr/>
      <dgm:t>
        <a:bodyPr/>
        <a:lstStyle/>
        <a:p>
          <a:endParaRPr lang="en-US"/>
        </a:p>
      </dgm:t>
    </dgm:pt>
    <dgm:pt modelId="{A302BD87-A0A5-254E-A8A3-4C9DA8693E4D}" type="sibTrans" cxnId="{068985E4-7A47-404C-8178-4F5C729FDE7A}">
      <dgm:prSet/>
      <dgm:spPr/>
      <dgm:t>
        <a:bodyPr/>
        <a:lstStyle/>
        <a:p>
          <a:endParaRPr lang="en-US"/>
        </a:p>
      </dgm:t>
    </dgm:pt>
    <dgm:pt modelId="{643AE023-E540-BB4F-900F-DA038EFF7ADE}">
      <dgm:prSet/>
      <dgm:spPr/>
      <dgm:t>
        <a:bodyPr/>
        <a:lstStyle/>
        <a:p>
          <a:pPr rtl="0"/>
          <a:r>
            <a:rPr lang="en-US" b="1" smtClean="0"/>
            <a:t>Attire</a:t>
          </a:r>
          <a:endParaRPr lang="en-US"/>
        </a:p>
      </dgm:t>
    </dgm:pt>
    <dgm:pt modelId="{9AE77446-A963-1748-8D7E-540BC0642252}" type="parTrans" cxnId="{33F2A328-CF5C-A54E-B2EE-60D7EDF5F726}">
      <dgm:prSet/>
      <dgm:spPr/>
      <dgm:t>
        <a:bodyPr/>
        <a:lstStyle/>
        <a:p>
          <a:endParaRPr lang="en-US"/>
        </a:p>
      </dgm:t>
    </dgm:pt>
    <dgm:pt modelId="{22BCEEA9-7A5B-4540-84FE-165A5E849D90}" type="sibTrans" cxnId="{33F2A328-CF5C-A54E-B2EE-60D7EDF5F726}">
      <dgm:prSet/>
      <dgm:spPr/>
      <dgm:t>
        <a:bodyPr/>
        <a:lstStyle/>
        <a:p>
          <a:endParaRPr lang="en-US"/>
        </a:p>
      </dgm:t>
    </dgm:pt>
    <dgm:pt modelId="{5E89F0A9-2594-D649-AEC7-F5A2A8635407}">
      <dgm:prSet/>
      <dgm:spPr/>
      <dgm:t>
        <a:bodyPr/>
        <a:lstStyle/>
        <a:p>
          <a:pPr rtl="0"/>
          <a:r>
            <a:rPr lang="en-US" b="1" dirty="0" smtClean="0"/>
            <a:t>Privacy</a:t>
          </a:r>
          <a:endParaRPr lang="en-US" dirty="0"/>
        </a:p>
      </dgm:t>
    </dgm:pt>
    <dgm:pt modelId="{53C139E9-DBC7-B440-BF5A-5F13762CEFFB}" type="parTrans" cxnId="{413496E9-8EF5-C040-8629-6B534FEC7955}">
      <dgm:prSet/>
      <dgm:spPr/>
      <dgm:t>
        <a:bodyPr/>
        <a:lstStyle/>
        <a:p>
          <a:endParaRPr lang="en-US"/>
        </a:p>
      </dgm:t>
    </dgm:pt>
    <dgm:pt modelId="{41DEDBB3-439F-1E43-96BD-912F9997EF9D}" type="sibTrans" cxnId="{413496E9-8EF5-C040-8629-6B534FEC7955}">
      <dgm:prSet/>
      <dgm:spPr/>
      <dgm:t>
        <a:bodyPr/>
        <a:lstStyle/>
        <a:p>
          <a:endParaRPr lang="en-US"/>
        </a:p>
      </dgm:t>
    </dgm:pt>
    <dgm:pt modelId="{6218DED4-6D71-DD41-9DEB-F1D3F40B7CC5}" type="pres">
      <dgm:prSet presAssocID="{074168B2-EB64-A642-9D8C-198C0BF1457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9ADE74-7AA3-E442-A873-33FD72E34C55}" type="pres">
      <dgm:prSet presAssocID="{4E13B5AC-72C6-AB40-9970-B03E33112777}" presName="parentLin" presStyleCnt="0"/>
      <dgm:spPr/>
    </dgm:pt>
    <dgm:pt modelId="{8DD3D1B3-CD1E-DC46-9B84-489D259F8856}" type="pres">
      <dgm:prSet presAssocID="{4E13B5AC-72C6-AB40-9970-B03E33112777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908C0F27-A869-4A49-8C4C-85D4F73D2035}" type="pres">
      <dgm:prSet presAssocID="{4E13B5AC-72C6-AB40-9970-B03E3311277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44C3F-7FC1-1F4C-8EA7-80B124E453EC}" type="pres">
      <dgm:prSet presAssocID="{4E13B5AC-72C6-AB40-9970-B03E33112777}" presName="negativeSpace" presStyleCnt="0"/>
      <dgm:spPr/>
    </dgm:pt>
    <dgm:pt modelId="{718C5044-6EDC-4948-985F-98FC620B3D67}" type="pres">
      <dgm:prSet presAssocID="{4E13B5AC-72C6-AB40-9970-B03E33112777}" presName="childText" presStyleLbl="conFgAcc1" presStyleIdx="0" presStyleCnt="6">
        <dgm:presLayoutVars>
          <dgm:bulletEnabled val="1"/>
        </dgm:presLayoutVars>
      </dgm:prSet>
      <dgm:spPr/>
    </dgm:pt>
    <dgm:pt modelId="{247D5AA5-0B2F-3544-9E8D-03D119443136}" type="pres">
      <dgm:prSet presAssocID="{521DCC9B-D74A-2A47-8A4D-D7306E770212}" presName="spaceBetweenRectangles" presStyleCnt="0"/>
      <dgm:spPr/>
    </dgm:pt>
    <dgm:pt modelId="{D5E41866-2A93-A440-A3FC-B123991C049F}" type="pres">
      <dgm:prSet presAssocID="{015E38F4-AC10-734F-B718-994D80724395}" presName="parentLin" presStyleCnt="0"/>
      <dgm:spPr/>
    </dgm:pt>
    <dgm:pt modelId="{F0D4D00B-84EA-034B-BB97-4BE331276A0E}" type="pres">
      <dgm:prSet presAssocID="{015E38F4-AC10-734F-B718-994D80724395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DC0B6F32-2546-2543-ABEA-0E530C4D7D74}" type="pres">
      <dgm:prSet presAssocID="{015E38F4-AC10-734F-B718-994D8072439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EEAF1-1E79-2D4C-818A-000468A6B693}" type="pres">
      <dgm:prSet presAssocID="{015E38F4-AC10-734F-B718-994D80724395}" presName="negativeSpace" presStyleCnt="0"/>
      <dgm:spPr/>
    </dgm:pt>
    <dgm:pt modelId="{AF5B5295-5534-1848-B05A-C2AA311EC593}" type="pres">
      <dgm:prSet presAssocID="{015E38F4-AC10-734F-B718-994D80724395}" presName="childText" presStyleLbl="conFgAcc1" presStyleIdx="1" presStyleCnt="6">
        <dgm:presLayoutVars>
          <dgm:bulletEnabled val="1"/>
        </dgm:presLayoutVars>
      </dgm:prSet>
      <dgm:spPr/>
    </dgm:pt>
    <dgm:pt modelId="{3969B1E2-566C-2843-A660-498639A45001}" type="pres">
      <dgm:prSet presAssocID="{6D08F6B1-72C8-634F-A6ED-F5021CDC6484}" presName="spaceBetweenRectangles" presStyleCnt="0"/>
      <dgm:spPr/>
    </dgm:pt>
    <dgm:pt modelId="{8497B46E-418A-7646-910F-D950F62DDAAF}" type="pres">
      <dgm:prSet presAssocID="{812EB069-88F7-224C-A916-841071FCBE5B}" presName="parentLin" presStyleCnt="0"/>
      <dgm:spPr/>
    </dgm:pt>
    <dgm:pt modelId="{2788EB4B-C26B-8A47-A24E-D61693A08D68}" type="pres">
      <dgm:prSet presAssocID="{812EB069-88F7-224C-A916-841071FCBE5B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99D09675-7383-5342-8F0F-69BA510F1B8C}" type="pres">
      <dgm:prSet presAssocID="{812EB069-88F7-224C-A916-841071FCBE5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FE418-A6E8-6149-A3E8-E09E47E2382C}" type="pres">
      <dgm:prSet presAssocID="{812EB069-88F7-224C-A916-841071FCBE5B}" presName="negativeSpace" presStyleCnt="0"/>
      <dgm:spPr/>
    </dgm:pt>
    <dgm:pt modelId="{F4328B15-FFDE-3C4B-AED7-73A56B5416DB}" type="pres">
      <dgm:prSet presAssocID="{812EB069-88F7-224C-A916-841071FCBE5B}" presName="childText" presStyleLbl="conFgAcc1" presStyleIdx="2" presStyleCnt="6">
        <dgm:presLayoutVars>
          <dgm:bulletEnabled val="1"/>
        </dgm:presLayoutVars>
      </dgm:prSet>
      <dgm:spPr/>
    </dgm:pt>
    <dgm:pt modelId="{02BBEBEC-905D-7344-A791-DB5DDC1BD8A7}" type="pres">
      <dgm:prSet presAssocID="{1B82805F-EC0A-014A-8868-98C693A52EA8}" presName="spaceBetweenRectangles" presStyleCnt="0"/>
      <dgm:spPr/>
    </dgm:pt>
    <dgm:pt modelId="{4404ECDA-E81F-FB48-97CA-21A266C1304C}" type="pres">
      <dgm:prSet presAssocID="{2AB8B8A7-E6EA-AB49-BC77-D2F0945C6471}" presName="parentLin" presStyleCnt="0"/>
      <dgm:spPr/>
    </dgm:pt>
    <dgm:pt modelId="{8CC85C3F-1F57-3B4C-B1F4-D5EDA6339240}" type="pres">
      <dgm:prSet presAssocID="{2AB8B8A7-E6EA-AB49-BC77-D2F0945C6471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502C120D-B3C7-F74D-9349-E4E28EC522D5}" type="pres">
      <dgm:prSet presAssocID="{2AB8B8A7-E6EA-AB49-BC77-D2F0945C647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3848D-FB22-C843-A042-7DEF4ED63F30}" type="pres">
      <dgm:prSet presAssocID="{2AB8B8A7-E6EA-AB49-BC77-D2F0945C6471}" presName="negativeSpace" presStyleCnt="0"/>
      <dgm:spPr/>
    </dgm:pt>
    <dgm:pt modelId="{6EBB691A-4F30-A84A-9B5F-5674D2563AFE}" type="pres">
      <dgm:prSet presAssocID="{2AB8B8A7-E6EA-AB49-BC77-D2F0945C6471}" presName="childText" presStyleLbl="conFgAcc1" presStyleIdx="3" presStyleCnt="6">
        <dgm:presLayoutVars>
          <dgm:bulletEnabled val="1"/>
        </dgm:presLayoutVars>
      </dgm:prSet>
      <dgm:spPr/>
    </dgm:pt>
    <dgm:pt modelId="{2F6D2CFB-B3CF-1441-A0D7-7B1821D6267C}" type="pres">
      <dgm:prSet presAssocID="{A302BD87-A0A5-254E-A8A3-4C9DA8693E4D}" presName="spaceBetweenRectangles" presStyleCnt="0"/>
      <dgm:spPr/>
    </dgm:pt>
    <dgm:pt modelId="{53C450B2-8DF6-9C4A-BEFE-EE2DADF75D24}" type="pres">
      <dgm:prSet presAssocID="{643AE023-E540-BB4F-900F-DA038EFF7ADE}" presName="parentLin" presStyleCnt="0"/>
      <dgm:spPr/>
    </dgm:pt>
    <dgm:pt modelId="{E049E84C-78F9-C049-BFB5-6349B2757B52}" type="pres">
      <dgm:prSet presAssocID="{643AE023-E540-BB4F-900F-DA038EFF7ADE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2305D7F6-9525-CA46-9910-22266AE8C0C4}" type="pres">
      <dgm:prSet presAssocID="{643AE023-E540-BB4F-900F-DA038EFF7AD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FB925-1358-9B4B-AFD3-50ED981C01D9}" type="pres">
      <dgm:prSet presAssocID="{643AE023-E540-BB4F-900F-DA038EFF7ADE}" presName="negativeSpace" presStyleCnt="0"/>
      <dgm:spPr/>
    </dgm:pt>
    <dgm:pt modelId="{686D5C7C-624A-9D4D-B1E2-F6498F018F69}" type="pres">
      <dgm:prSet presAssocID="{643AE023-E540-BB4F-900F-DA038EFF7ADE}" presName="childText" presStyleLbl="conFgAcc1" presStyleIdx="4" presStyleCnt="6">
        <dgm:presLayoutVars>
          <dgm:bulletEnabled val="1"/>
        </dgm:presLayoutVars>
      </dgm:prSet>
      <dgm:spPr/>
    </dgm:pt>
    <dgm:pt modelId="{7766C670-B724-A146-A63C-1CEF6F18A18E}" type="pres">
      <dgm:prSet presAssocID="{22BCEEA9-7A5B-4540-84FE-165A5E849D90}" presName="spaceBetweenRectangles" presStyleCnt="0"/>
      <dgm:spPr/>
    </dgm:pt>
    <dgm:pt modelId="{902532F5-7E0D-CC45-AA5F-BFA3D4DDB90D}" type="pres">
      <dgm:prSet presAssocID="{5E89F0A9-2594-D649-AEC7-F5A2A8635407}" presName="parentLin" presStyleCnt="0"/>
      <dgm:spPr/>
    </dgm:pt>
    <dgm:pt modelId="{3F1330BE-CE41-2441-82AD-C872818192B9}" type="pres">
      <dgm:prSet presAssocID="{5E89F0A9-2594-D649-AEC7-F5A2A8635407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CDC149E8-E285-514E-880D-6FF245CD2290}" type="pres">
      <dgm:prSet presAssocID="{5E89F0A9-2594-D649-AEC7-F5A2A863540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CBB6F-D30C-5340-9AA2-B7AFC02E5D2A}" type="pres">
      <dgm:prSet presAssocID="{5E89F0A9-2594-D649-AEC7-F5A2A8635407}" presName="negativeSpace" presStyleCnt="0"/>
      <dgm:spPr/>
    </dgm:pt>
    <dgm:pt modelId="{562484FF-AE3E-AA48-ABF0-39BC0FFEC5BA}" type="pres">
      <dgm:prSet presAssocID="{5E89F0A9-2594-D649-AEC7-F5A2A863540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783A3AC-CBB2-A64E-9F74-BA91A2C9A5EA}" type="presOf" srcId="{015E38F4-AC10-734F-B718-994D80724395}" destId="{DC0B6F32-2546-2543-ABEA-0E530C4D7D74}" srcOrd="1" destOrd="0" presId="urn:microsoft.com/office/officeart/2005/8/layout/list1"/>
    <dgm:cxn modelId="{33F2A328-CF5C-A54E-B2EE-60D7EDF5F726}" srcId="{074168B2-EB64-A642-9D8C-198C0BF14578}" destId="{643AE023-E540-BB4F-900F-DA038EFF7ADE}" srcOrd="4" destOrd="0" parTransId="{9AE77446-A963-1748-8D7E-540BC0642252}" sibTransId="{22BCEEA9-7A5B-4540-84FE-165A5E849D90}"/>
    <dgm:cxn modelId="{E2DB9285-704D-104A-9A56-9AFAB7F0000E}" srcId="{074168B2-EB64-A642-9D8C-198C0BF14578}" destId="{4E13B5AC-72C6-AB40-9970-B03E33112777}" srcOrd="0" destOrd="0" parTransId="{EE60A2F6-9283-1745-B7FE-D1984D28DB16}" sibTransId="{521DCC9B-D74A-2A47-8A4D-D7306E770212}"/>
    <dgm:cxn modelId="{EEEDE123-420B-3D43-87AC-63A55D5B8E4A}" srcId="{074168B2-EB64-A642-9D8C-198C0BF14578}" destId="{812EB069-88F7-224C-A916-841071FCBE5B}" srcOrd="2" destOrd="0" parTransId="{18BC18F0-8A18-9646-BC2E-F8A7FCB9B9DE}" sibTransId="{1B82805F-EC0A-014A-8868-98C693A52EA8}"/>
    <dgm:cxn modelId="{944D8BD0-EA2A-AF46-90A6-887E9EE1F1C5}" type="presOf" srcId="{074168B2-EB64-A642-9D8C-198C0BF14578}" destId="{6218DED4-6D71-DD41-9DEB-F1D3F40B7CC5}" srcOrd="0" destOrd="0" presId="urn:microsoft.com/office/officeart/2005/8/layout/list1"/>
    <dgm:cxn modelId="{328213F5-89EF-3F41-A1C5-1A7266A44557}" type="presOf" srcId="{2AB8B8A7-E6EA-AB49-BC77-D2F0945C6471}" destId="{502C120D-B3C7-F74D-9349-E4E28EC522D5}" srcOrd="1" destOrd="0" presId="urn:microsoft.com/office/officeart/2005/8/layout/list1"/>
    <dgm:cxn modelId="{B2EDBD67-A64E-FD4E-A2AE-5FFEEFA817BA}" type="presOf" srcId="{643AE023-E540-BB4F-900F-DA038EFF7ADE}" destId="{E049E84C-78F9-C049-BFB5-6349B2757B52}" srcOrd="0" destOrd="0" presId="urn:microsoft.com/office/officeart/2005/8/layout/list1"/>
    <dgm:cxn modelId="{413496E9-8EF5-C040-8629-6B534FEC7955}" srcId="{074168B2-EB64-A642-9D8C-198C0BF14578}" destId="{5E89F0A9-2594-D649-AEC7-F5A2A8635407}" srcOrd="5" destOrd="0" parTransId="{53C139E9-DBC7-B440-BF5A-5F13762CEFFB}" sibTransId="{41DEDBB3-439F-1E43-96BD-912F9997EF9D}"/>
    <dgm:cxn modelId="{65C10B07-1057-EC40-BC80-5EEE6EA02566}" type="presOf" srcId="{4E13B5AC-72C6-AB40-9970-B03E33112777}" destId="{8DD3D1B3-CD1E-DC46-9B84-489D259F8856}" srcOrd="0" destOrd="0" presId="urn:microsoft.com/office/officeart/2005/8/layout/list1"/>
    <dgm:cxn modelId="{068985E4-7A47-404C-8178-4F5C729FDE7A}" srcId="{074168B2-EB64-A642-9D8C-198C0BF14578}" destId="{2AB8B8A7-E6EA-AB49-BC77-D2F0945C6471}" srcOrd="3" destOrd="0" parTransId="{8841BFF5-FF48-9F45-BF69-0539DED383F3}" sibTransId="{A302BD87-A0A5-254E-A8A3-4C9DA8693E4D}"/>
    <dgm:cxn modelId="{7F5ABDAD-B7D5-E14F-B557-508CDADB1711}" type="presOf" srcId="{5E89F0A9-2594-D649-AEC7-F5A2A8635407}" destId="{CDC149E8-E285-514E-880D-6FF245CD2290}" srcOrd="1" destOrd="0" presId="urn:microsoft.com/office/officeart/2005/8/layout/list1"/>
    <dgm:cxn modelId="{656B8A3F-461E-0446-90A0-19FF53D63D50}" srcId="{074168B2-EB64-A642-9D8C-198C0BF14578}" destId="{015E38F4-AC10-734F-B718-994D80724395}" srcOrd="1" destOrd="0" parTransId="{3EC69A89-1B15-F34E-B80F-7AE4321D53DB}" sibTransId="{6D08F6B1-72C8-634F-A6ED-F5021CDC6484}"/>
    <dgm:cxn modelId="{26C555BC-F143-6941-8554-946768B87C41}" type="presOf" srcId="{2AB8B8A7-E6EA-AB49-BC77-D2F0945C6471}" destId="{8CC85C3F-1F57-3B4C-B1F4-D5EDA6339240}" srcOrd="0" destOrd="0" presId="urn:microsoft.com/office/officeart/2005/8/layout/list1"/>
    <dgm:cxn modelId="{59D2D6EC-C0B2-2648-AFCA-ADAD8F5B8F0E}" type="presOf" srcId="{812EB069-88F7-224C-A916-841071FCBE5B}" destId="{2788EB4B-C26B-8A47-A24E-D61693A08D68}" srcOrd="0" destOrd="0" presId="urn:microsoft.com/office/officeart/2005/8/layout/list1"/>
    <dgm:cxn modelId="{F0C319DF-DC80-F742-B131-D7281BE5B0C5}" type="presOf" srcId="{015E38F4-AC10-734F-B718-994D80724395}" destId="{F0D4D00B-84EA-034B-BB97-4BE331276A0E}" srcOrd="0" destOrd="0" presId="urn:microsoft.com/office/officeart/2005/8/layout/list1"/>
    <dgm:cxn modelId="{2EDF0570-02B9-134F-B41D-75B183054A77}" type="presOf" srcId="{643AE023-E540-BB4F-900F-DA038EFF7ADE}" destId="{2305D7F6-9525-CA46-9910-22266AE8C0C4}" srcOrd="1" destOrd="0" presId="urn:microsoft.com/office/officeart/2005/8/layout/list1"/>
    <dgm:cxn modelId="{2EB29B79-D017-5842-AB89-E1EFFB80E76A}" type="presOf" srcId="{4E13B5AC-72C6-AB40-9970-B03E33112777}" destId="{908C0F27-A869-4A49-8C4C-85D4F73D2035}" srcOrd="1" destOrd="0" presId="urn:microsoft.com/office/officeart/2005/8/layout/list1"/>
    <dgm:cxn modelId="{0FFD59D7-FBA6-DC4D-909E-24D38462C234}" type="presOf" srcId="{5E89F0A9-2594-D649-AEC7-F5A2A8635407}" destId="{3F1330BE-CE41-2441-82AD-C872818192B9}" srcOrd="0" destOrd="0" presId="urn:microsoft.com/office/officeart/2005/8/layout/list1"/>
    <dgm:cxn modelId="{FE0B87E5-D643-2F4E-A1C9-2E19FBAE220D}" type="presOf" srcId="{812EB069-88F7-224C-A916-841071FCBE5B}" destId="{99D09675-7383-5342-8F0F-69BA510F1B8C}" srcOrd="1" destOrd="0" presId="urn:microsoft.com/office/officeart/2005/8/layout/list1"/>
    <dgm:cxn modelId="{1C0CC59E-88DE-084D-AF6B-8495B8A49EB6}" type="presParOf" srcId="{6218DED4-6D71-DD41-9DEB-F1D3F40B7CC5}" destId="{069ADE74-7AA3-E442-A873-33FD72E34C55}" srcOrd="0" destOrd="0" presId="urn:microsoft.com/office/officeart/2005/8/layout/list1"/>
    <dgm:cxn modelId="{21EBFBD0-EB85-FB4E-A35B-DB08F148444A}" type="presParOf" srcId="{069ADE74-7AA3-E442-A873-33FD72E34C55}" destId="{8DD3D1B3-CD1E-DC46-9B84-489D259F8856}" srcOrd="0" destOrd="0" presId="urn:microsoft.com/office/officeart/2005/8/layout/list1"/>
    <dgm:cxn modelId="{3D892FDC-9CCD-494A-9D40-79E1B1A445C7}" type="presParOf" srcId="{069ADE74-7AA3-E442-A873-33FD72E34C55}" destId="{908C0F27-A869-4A49-8C4C-85D4F73D2035}" srcOrd="1" destOrd="0" presId="urn:microsoft.com/office/officeart/2005/8/layout/list1"/>
    <dgm:cxn modelId="{C20BDF3A-594C-DE49-AC4B-13BE5C0CFEC1}" type="presParOf" srcId="{6218DED4-6D71-DD41-9DEB-F1D3F40B7CC5}" destId="{1B044C3F-7FC1-1F4C-8EA7-80B124E453EC}" srcOrd="1" destOrd="0" presId="urn:microsoft.com/office/officeart/2005/8/layout/list1"/>
    <dgm:cxn modelId="{2D9FCFF1-2266-9242-8FE8-6C48382E64D0}" type="presParOf" srcId="{6218DED4-6D71-DD41-9DEB-F1D3F40B7CC5}" destId="{718C5044-6EDC-4948-985F-98FC620B3D67}" srcOrd="2" destOrd="0" presId="urn:microsoft.com/office/officeart/2005/8/layout/list1"/>
    <dgm:cxn modelId="{34C48395-A5ED-424E-9C18-9C07968ADE91}" type="presParOf" srcId="{6218DED4-6D71-DD41-9DEB-F1D3F40B7CC5}" destId="{247D5AA5-0B2F-3544-9E8D-03D119443136}" srcOrd="3" destOrd="0" presId="urn:microsoft.com/office/officeart/2005/8/layout/list1"/>
    <dgm:cxn modelId="{67910EDD-8ECC-6147-B3C0-F8865D77A55E}" type="presParOf" srcId="{6218DED4-6D71-DD41-9DEB-F1D3F40B7CC5}" destId="{D5E41866-2A93-A440-A3FC-B123991C049F}" srcOrd="4" destOrd="0" presId="urn:microsoft.com/office/officeart/2005/8/layout/list1"/>
    <dgm:cxn modelId="{63F4395C-FC30-E346-84DA-178107298732}" type="presParOf" srcId="{D5E41866-2A93-A440-A3FC-B123991C049F}" destId="{F0D4D00B-84EA-034B-BB97-4BE331276A0E}" srcOrd="0" destOrd="0" presId="urn:microsoft.com/office/officeart/2005/8/layout/list1"/>
    <dgm:cxn modelId="{88DE6928-F792-BE40-BCE4-CB325105E09F}" type="presParOf" srcId="{D5E41866-2A93-A440-A3FC-B123991C049F}" destId="{DC0B6F32-2546-2543-ABEA-0E530C4D7D74}" srcOrd="1" destOrd="0" presId="urn:microsoft.com/office/officeart/2005/8/layout/list1"/>
    <dgm:cxn modelId="{6CF0CDB8-F103-1143-8973-CC40CA5AC4A1}" type="presParOf" srcId="{6218DED4-6D71-DD41-9DEB-F1D3F40B7CC5}" destId="{514EEAF1-1E79-2D4C-818A-000468A6B693}" srcOrd="5" destOrd="0" presId="urn:microsoft.com/office/officeart/2005/8/layout/list1"/>
    <dgm:cxn modelId="{127DB54C-C501-4041-BB33-C5FEF4AA49D1}" type="presParOf" srcId="{6218DED4-6D71-DD41-9DEB-F1D3F40B7CC5}" destId="{AF5B5295-5534-1848-B05A-C2AA311EC593}" srcOrd="6" destOrd="0" presId="urn:microsoft.com/office/officeart/2005/8/layout/list1"/>
    <dgm:cxn modelId="{BFE455DE-0F1B-3142-8BFF-06FC72A6C079}" type="presParOf" srcId="{6218DED4-6D71-DD41-9DEB-F1D3F40B7CC5}" destId="{3969B1E2-566C-2843-A660-498639A45001}" srcOrd="7" destOrd="0" presId="urn:microsoft.com/office/officeart/2005/8/layout/list1"/>
    <dgm:cxn modelId="{63ED8C6B-6697-2A48-95ED-1AA0F16D56BF}" type="presParOf" srcId="{6218DED4-6D71-DD41-9DEB-F1D3F40B7CC5}" destId="{8497B46E-418A-7646-910F-D950F62DDAAF}" srcOrd="8" destOrd="0" presId="urn:microsoft.com/office/officeart/2005/8/layout/list1"/>
    <dgm:cxn modelId="{B0B582DC-39A9-C043-ADE1-5B465F8670E0}" type="presParOf" srcId="{8497B46E-418A-7646-910F-D950F62DDAAF}" destId="{2788EB4B-C26B-8A47-A24E-D61693A08D68}" srcOrd="0" destOrd="0" presId="urn:microsoft.com/office/officeart/2005/8/layout/list1"/>
    <dgm:cxn modelId="{96B9CBE2-B877-9749-A653-15DBA981800D}" type="presParOf" srcId="{8497B46E-418A-7646-910F-D950F62DDAAF}" destId="{99D09675-7383-5342-8F0F-69BA510F1B8C}" srcOrd="1" destOrd="0" presId="urn:microsoft.com/office/officeart/2005/8/layout/list1"/>
    <dgm:cxn modelId="{5B9A003C-7CB7-7649-A73B-F1A4028B910D}" type="presParOf" srcId="{6218DED4-6D71-DD41-9DEB-F1D3F40B7CC5}" destId="{7BBFE418-A6E8-6149-A3E8-E09E47E2382C}" srcOrd="9" destOrd="0" presId="urn:microsoft.com/office/officeart/2005/8/layout/list1"/>
    <dgm:cxn modelId="{B1C93BB3-3C53-C34F-9113-194311CA62E9}" type="presParOf" srcId="{6218DED4-6D71-DD41-9DEB-F1D3F40B7CC5}" destId="{F4328B15-FFDE-3C4B-AED7-73A56B5416DB}" srcOrd="10" destOrd="0" presId="urn:microsoft.com/office/officeart/2005/8/layout/list1"/>
    <dgm:cxn modelId="{DA3D76CE-8F65-014A-81F7-B04B899D699B}" type="presParOf" srcId="{6218DED4-6D71-DD41-9DEB-F1D3F40B7CC5}" destId="{02BBEBEC-905D-7344-A791-DB5DDC1BD8A7}" srcOrd="11" destOrd="0" presId="urn:microsoft.com/office/officeart/2005/8/layout/list1"/>
    <dgm:cxn modelId="{6DBA003F-3E3A-B64D-9929-35A8147214A0}" type="presParOf" srcId="{6218DED4-6D71-DD41-9DEB-F1D3F40B7CC5}" destId="{4404ECDA-E81F-FB48-97CA-21A266C1304C}" srcOrd="12" destOrd="0" presId="urn:microsoft.com/office/officeart/2005/8/layout/list1"/>
    <dgm:cxn modelId="{9EC3F911-693C-1040-8704-55418D7E11D1}" type="presParOf" srcId="{4404ECDA-E81F-FB48-97CA-21A266C1304C}" destId="{8CC85C3F-1F57-3B4C-B1F4-D5EDA6339240}" srcOrd="0" destOrd="0" presId="urn:microsoft.com/office/officeart/2005/8/layout/list1"/>
    <dgm:cxn modelId="{A725AB8E-290E-D244-964A-D06448F83941}" type="presParOf" srcId="{4404ECDA-E81F-FB48-97CA-21A266C1304C}" destId="{502C120D-B3C7-F74D-9349-E4E28EC522D5}" srcOrd="1" destOrd="0" presId="urn:microsoft.com/office/officeart/2005/8/layout/list1"/>
    <dgm:cxn modelId="{81E02411-8A55-8E43-AD20-821CEA118327}" type="presParOf" srcId="{6218DED4-6D71-DD41-9DEB-F1D3F40B7CC5}" destId="{5963848D-FB22-C843-A042-7DEF4ED63F30}" srcOrd="13" destOrd="0" presId="urn:microsoft.com/office/officeart/2005/8/layout/list1"/>
    <dgm:cxn modelId="{E167B298-1A4C-F14E-843F-BAE89FEAA2AA}" type="presParOf" srcId="{6218DED4-6D71-DD41-9DEB-F1D3F40B7CC5}" destId="{6EBB691A-4F30-A84A-9B5F-5674D2563AFE}" srcOrd="14" destOrd="0" presId="urn:microsoft.com/office/officeart/2005/8/layout/list1"/>
    <dgm:cxn modelId="{BDF90059-C01A-9441-BCCE-182168E61025}" type="presParOf" srcId="{6218DED4-6D71-DD41-9DEB-F1D3F40B7CC5}" destId="{2F6D2CFB-B3CF-1441-A0D7-7B1821D6267C}" srcOrd="15" destOrd="0" presId="urn:microsoft.com/office/officeart/2005/8/layout/list1"/>
    <dgm:cxn modelId="{D9B19E59-C123-014F-9D0F-7FCF751E3A36}" type="presParOf" srcId="{6218DED4-6D71-DD41-9DEB-F1D3F40B7CC5}" destId="{53C450B2-8DF6-9C4A-BEFE-EE2DADF75D24}" srcOrd="16" destOrd="0" presId="urn:microsoft.com/office/officeart/2005/8/layout/list1"/>
    <dgm:cxn modelId="{ED1EF340-808F-4246-9309-3F009BC6F4A4}" type="presParOf" srcId="{53C450B2-8DF6-9C4A-BEFE-EE2DADF75D24}" destId="{E049E84C-78F9-C049-BFB5-6349B2757B52}" srcOrd="0" destOrd="0" presId="urn:microsoft.com/office/officeart/2005/8/layout/list1"/>
    <dgm:cxn modelId="{43F5486D-476C-2F41-9B43-B9ABA182C77A}" type="presParOf" srcId="{53C450B2-8DF6-9C4A-BEFE-EE2DADF75D24}" destId="{2305D7F6-9525-CA46-9910-22266AE8C0C4}" srcOrd="1" destOrd="0" presId="urn:microsoft.com/office/officeart/2005/8/layout/list1"/>
    <dgm:cxn modelId="{6B6A7912-2E7B-8D4B-9ED8-EF37116A0E2F}" type="presParOf" srcId="{6218DED4-6D71-DD41-9DEB-F1D3F40B7CC5}" destId="{2C7FB925-1358-9B4B-AFD3-50ED981C01D9}" srcOrd="17" destOrd="0" presId="urn:microsoft.com/office/officeart/2005/8/layout/list1"/>
    <dgm:cxn modelId="{4C75E5DB-CEFD-2842-9670-A26B655F23FD}" type="presParOf" srcId="{6218DED4-6D71-DD41-9DEB-F1D3F40B7CC5}" destId="{686D5C7C-624A-9D4D-B1E2-F6498F018F69}" srcOrd="18" destOrd="0" presId="urn:microsoft.com/office/officeart/2005/8/layout/list1"/>
    <dgm:cxn modelId="{8862D6A6-A3D8-5342-A7C4-3467BF2A8EDC}" type="presParOf" srcId="{6218DED4-6D71-DD41-9DEB-F1D3F40B7CC5}" destId="{7766C670-B724-A146-A63C-1CEF6F18A18E}" srcOrd="19" destOrd="0" presId="urn:microsoft.com/office/officeart/2005/8/layout/list1"/>
    <dgm:cxn modelId="{F127564A-74A1-304E-8520-B2B58F1D7BB3}" type="presParOf" srcId="{6218DED4-6D71-DD41-9DEB-F1D3F40B7CC5}" destId="{902532F5-7E0D-CC45-AA5F-BFA3D4DDB90D}" srcOrd="20" destOrd="0" presId="urn:microsoft.com/office/officeart/2005/8/layout/list1"/>
    <dgm:cxn modelId="{B2512E14-C933-0B4C-B55A-13F40DB0B9F7}" type="presParOf" srcId="{902532F5-7E0D-CC45-AA5F-BFA3D4DDB90D}" destId="{3F1330BE-CE41-2441-82AD-C872818192B9}" srcOrd="0" destOrd="0" presId="urn:microsoft.com/office/officeart/2005/8/layout/list1"/>
    <dgm:cxn modelId="{479A27D4-0887-4D4E-B1B4-6BD73E524E8E}" type="presParOf" srcId="{902532F5-7E0D-CC45-AA5F-BFA3D4DDB90D}" destId="{CDC149E8-E285-514E-880D-6FF245CD2290}" srcOrd="1" destOrd="0" presId="urn:microsoft.com/office/officeart/2005/8/layout/list1"/>
    <dgm:cxn modelId="{795CB904-D84B-B042-8CF8-2080D96B6B91}" type="presParOf" srcId="{6218DED4-6D71-DD41-9DEB-F1D3F40B7CC5}" destId="{CB1CBB6F-D30C-5340-9AA2-B7AFC02E5D2A}" srcOrd="21" destOrd="0" presId="urn:microsoft.com/office/officeart/2005/8/layout/list1"/>
    <dgm:cxn modelId="{DA273FB1-4B59-5D4E-91B9-C1F463CB83C7}" type="presParOf" srcId="{6218DED4-6D71-DD41-9DEB-F1D3F40B7CC5}" destId="{562484FF-AE3E-AA48-ABF0-39BC0FFEC5B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4168B2-EB64-A642-9D8C-198C0BF14578}" type="doc">
      <dgm:prSet loTypeId="urn:microsoft.com/office/officeart/2005/8/layout/list1" loCatId="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5AAC71E-62F9-AC46-A664-C70529185DFD}">
      <dgm:prSet/>
      <dgm:spPr/>
      <dgm:t>
        <a:bodyPr/>
        <a:lstStyle/>
        <a:p>
          <a:pPr rtl="0"/>
          <a:r>
            <a:rPr lang="en-US" b="1" dirty="0" smtClean="0"/>
            <a:t>Confidentiality</a:t>
          </a:r>
          <a:endParaRPr lang="en-US" dirty="0"/>
        </a:p>
      </dgm:t>
    </dgm:pt>
    <dgm:pt modelId="{D25BB8DD-03DC-5E47-8A81-0AA326CBB43D}" type="parTrans" cxnId="{D68CB00B-2AD2-074D-BEA2-7B58EC0D4BDF}">
      <dgm:prSet/>
      <dgm:spPr/>
      <dgm:t>
        <a:bodyPr/>
        <a:lstStyle/>
        <a:p>
          <a:endParaRPr lang="en-US"/>
        </a:p>
      </dgm:t>
    </dgm:pt>
    <dgm:pt modelId="{E3A831EA-4D69-8442-89ED-7E97E008FFC7}" type="sibTrans" cxnId="{D68CB00B-2AD2-074D-BEA2-7B58EC0D4BDF}">
      <dgm:prSet/>
      <dgm:spPr/>
      <dgm:t>
        <a:bodyPr/>
        <a:lstStyle/>
        <a:p>
          <a:endParaRPr lang="en-US"/>
        </a:p>
      </dgm:t>
    </dgm:pt>
    <dgm:pt modelId="{EF5BE355-4292-BD43-8420-493F4FD29B1B}">
      <dgm:prSet/>
      <dgm:spPr/>
      <dgm:t>
        <a:bodyPr/>
        <a:lstStyle/>
        <a:p>
          <a:pPr rtl="0"/>
          <a:r>
            <a:rPr lang="en-US" b="1" smtClean="0"/>
            <a:t>Dining etiquette</a:t>
          </a:r>
          <a:endParaRPr lang="en-US"/>
        </a:p>
      </dgm:t>
    </dgm:pt>
    <dgm:pt modelId="{B3DC3E6E-EEB5-D745-999A-BFB7034D8AE9}" type="parTrans" cxnId="{D65ADA19-883A-2946-A95B-6C426847E15F}">
      <dgm:prSet/>
      <dgm:spPr/>
      <dgm:t>
        <a:bodyPr/>
        <a:lstStyle/>
        <a:p>
          <a:endParaRPr lang="en-US"/>
        </a:p>
      </dgm:t>
    </dgm:pt>
    <dgm:pt modelId="{EFB66B41-E087-6541-91AE-3DDCAA01F2E7}" type="sibTrans" cxnId="{D65ADA19-883A-2946-A95B-6C426847E15F}">
      <dgm:prSet/>
      <dgm:spPr/>
      <dgm:t>
        <a:bodyPr/>
        <a:lstStyle/>
        <a:p>
          <a:endParaRPr lang="en-US"/>
        </a:p>
      </dgm:t>
    </dgm:pt>
    <dgm:pt modelId="{B25C628C-F360-7A41-9C14-8F76D254E387}">
      <dgm:prSet/>
      <dgm:spPr/>
      <dgm:t>
        <a:bodyPr/>
        <a:lstStyle/>
        <a:p>
          <a:pPr rtl="0"/>
          <a:r>
            <a:rPr lang="en-US" b="1" smtClean="0"/>
            <a:t>Social media etiquette</a:t>
          </a:r>
          <a:endParaRPr lang="en-US"/>
        </a:p>
      </dgm:t>
    </dgm:pt>
    <dgm:pt modelId="{C98BC8F9-96DF-3C49-BEE6-BE1AE05CBAA8}" type="parTrans" cxnId="{313982DC-46B9-5942-946E-628994A727AD}">
      <dgm:prSet/>
      <dgm:spPr/>
      <dgm:t>
        <a:bodyPr/>
        <a:lstStyle/>
        <a:p>
          <a:endParaRPr lang="en-US"/>
        </a:p>
      </dgm:t>
    </dgm:pt>
    <dgm:pt modelId="{B7C1F379-1D9E-A442-890A-6906A746F05A}" type="sibTrans" cxnId="{313982DC-46B9-5942-946E-628994A727AD}">
      <dgm:prSet/>
      <dgm:spPr/>
      <dgm:t>
        <a:bodyPr/>
        <a:lstStyle/>
        <a:p>
          <a:endParaRPr lang="en-US"/>
        </a:p>
      </dgm:t>
    </dgm:pt>
    <dgm:pt modelId="{38538F48-85D3-254C-AEC5-4FC6C5B3E83E}">
      <dgm:prSet/>
      <dgm:spPr/>
      <dgm:t>
        <a:bodyPr/>
        <a:lstStyle/>
        <a:p>
          <a:pPr rtl="0"/>
          <a:r>
            <a:rPr lang="en-US" b="1" smtClean="0"/>
            <a:t>Email etiquette</a:t>
          </a:r>
          <a:endParaRPr lang="en-US"/>
        </a:p>
      </dgm:t>
    </dgm:pt>
    <dgm:pt modelId="{B13CE431-3D35-1340-83C6-7132C3C52D92}" type="parTrans" cxnId="{F0A2D986-7E6A-0B4F-B988-296ADFD68EBD}">
      <dgm:prSet/>
      <dgm:spPr/>
      <dgm:t>
        <a:bodyPr/>
        <a:lstStyle/>
        <a:p>
          <a:endParaRPr lang="en-US"/>
        </a:p>
      </dgm:t>
    </dgm:pt>
    <dgm:pt modelId="{D7B66565-7F9C-EE47-8CEC-577C1F8572C0}" type="sibTrans" cxnId="{F0A2D986-7E6A-0B4F-B988-296ADFD68EBD}">
      <dgm:prSet/>
      <dgm:spPr/>
      <dgm:t>
        <a:bodyPr/>
        <a:lstStyle/>
        <a:p>
          <a:endParaRPr lang="en-US"/>
        </a:p>
      </dgm:t>
    </dgm:pt>
    <dgm:pt modelId="{E1F116FB-AD51-BE44-A8F5-DE112101C466}">
      <dgm:prSet/>
      <dgm:spPr/>
      <dgm:t>
        <a:bodyPr/>
        <a:lstStyle/>
        <a:p>
          <a:pPr rtl="0"/>
          <a:r>
            <a:rPr lang="en-US" b="1" smtClean="0"/>
            <a:t>Basic manners</a:t>
          </a:r>
          <a:endParaRPr lang="en-US"/>
        </a:p>
      </dgm:t>
    </dgm:pt>
    <dgm:pt modelId="{5209A903-1150-2C42-ABA8-43D132EA88D8}" type="parTrans" cxnId="{15AC9E9E-0FFB-EB45-984F-BD8F31C7E014}">
      <dgm:prSet/>
      <dgm:spPr/>
      <dgm:t>
        <a:bodyPr/>
        <a:lstStyle/>
        <a:p>
          <a:endParaRPr lang="en-US"/>
        </a:p>
      </dgm:t>
    </dgm:pt>
    <dgm:pt modelId="{F20454A8-8A6A-0444-AF79-6077FDD284A6}" type="sibTrans" cxnId="{15AC9E9E-0FFB-EB45-984F-BD8F31C7E014}">
      <dgm:prSet/>
      <dgm:spPr/>
      <dgm:t>
        <a:bodyPr/>
        <a:lstStyle/>
        <a:p>
          <a:endParaRPr lang="en-US"/>
        </a:p>
      </dgm:t>
    </dgm:pt>
    <dgm:pt modelId="{ADA0B67C-1907-674B-8BBE-8F9C9CD9F1DE}">
      <dgm:prSet/>
      <dgm:spPr/>
      <dgm:t>
        <a:bodyPr/>
        <a:lstStyle/>
        <a:p>
          <a:pPr rtl="0"/>
          <a:r>
            <a:rPr lang="en-US" b="1" smtClean="0"/>
            <a:t>Handling embarrassment</a:t>
          </a:r>
          <a:endParaRPr lang="en-US"/>
        </a:p>
      </dgm:t>
    </dgm:pt>
    <dgm:pt modelId="{D0ACFA28-4A4E-E346-A1F1-0A465CEE527A}" type="parTrans" cxnId="{03119FB0-7D07-FA44-A7F7-C5F41F69BE92}">
      <dgm:prSet/>
      <dgm:spPr/>
      <dgm:t>
        <a:bodyPr/>
        <a:lstStyle/>
        <a:p>
          <a:endParaRPr lang="en-US"/>
        </a:p>
      </dgm:t>
    </dgm:pt>
    <dgm:pt modelId="{2CD70FAC-58CC-5D4A-84D7-0534F5913F70}" type="sibTrans" cxnId="{03119FB0-7D07-FA44-A7F7-C5F41F69BE92}">
      <dgm:prSet/>
      <dgm:spPr/>
      <dgm:t>
        <a:bodyPr/>
        <a:lstStyle/>
        <a:p>
          <a:endParaRPr lang="en-US"/>
        </a:p>
      </dgm:t>
    </dgm:pt>
    <dgm:pt modelId="{C5BCE29F-0A69-2244-A53F-263BF3C48726}">
      <dgm:prSet/>
      <dgm:spPr/>
      <dgm:t>
        <a:bodyPr/>
        <a:lstStyle/>
        <a:p>
          <a:pPr rtl="0"/>
          <a:r>
            <a:rPr lang="en-US" b="1" dirty="0" smtClean="0"/>
            <a:t>Phone etiquette</a:t>
          </a:r>
          <a:endParaRPr lang="en-US" dirty="0"/>
        </a:p>
      </dgm:t>
    </dgm:pt>
    <dgm:pt modelId="{7A85C55B-EB45-9342-9DE8-24B4ADDF08AC}" type="parTrans" cxnId="{57F2B0BC-52B9-3647-B493-A92F0D321FB4}">
      <dgm:prSet/>
      <dgm:spPr/>
      <dgm:t>
        <a:bodyPr/>
        <a:lstStyle/>
        <a:p>
          <a:endParaRPr lang="en-US"/>
        </a:p>
      </dgm:t>
    </dgm:pt>
    <dgm:pt modelId="{457F9268-D53E-DE49-9F9E-407B4F9F183D}" type="sibTrans" cxnId="{57F2B0BC-52B9-3647-B493-A92F0D321FB4}">
      <dgm:prSet/>
      <dgm:spPr/>
      <dgm:t>
        <a:bodyPr/>
        <a:lstStyle/>
        <a:p>
          <a:endParaRPr lang="en-US"/>
        </a:p>
      </dgm:t>
    </dgm:pt>
    <dgm:pt modelId="{6218DED4-6D71-DD41-9DEB-F1D3F40B7CC5}" type="pres">
      <dgm:prSet presAssocID="{074168B2-EB64-A642-9D8C-198C0BF1457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452DA2-A481-F34C-9D61-5ABFC94B64C6}" type="pres">
      <dgm:prSet presAssocID="{E5AAC71E-62F9-AC46-A664-C70529185DFD}" presName="parentLin" presStyleCnt="0"/>
      <dgm:spPr/>
    </dgm:pt>
    <dgm:pt modelId="{025F15B4-3E9B-1745-B209-53A5638D8DCA}" type="pres">
      <dgm:prSet presAssocID="{E5AAC71E-62F9-AC46-A664-C70529185DFD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32D8B9B3-3B65-9E4A-B2F5-D8A037AA5FBC}" type="pres">
      <dgm:prSet presAssocID="{E5AAC71E-62F9-AC46-A664-C70529185DF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162D9-2BDA-0742-9CCE-22318DA69805}" type="pres">
      <dgm:prSet presAssocID="{E5AAC71E-62F9-AC46-A664-C70529185DFD}" presName="negativeSpace" presStyleCnt="0"/>
      <dgm:spPr/>
    </dgm:pt>
    <dgm:pt modelId="{C0347D95-440D-CD4D-A04F-5CA5183E5E13}" type="pres">
      <dgm:prSet presAssocID="{E5AAC71E-62F9-AC46-A664-C70529185DFD}" presName="childText" presStyleLbl="conFgAcc1" presStyleIdx="0" presStyleCnt="7">
        <dgm:presLayoutVars>
          <dgm:bulletEnabled val="1"/>
        </dgm:presLayoutVars>
      </dgm:prSet>
      <dgm:spPr/>
    </dgm:pt>
    <dgm:pt modelId="{FBD63650-FF36-F846-8A8F-B8798B4C56BC}" type="pres">
      <dgm:prSet presAssocID="{E3A831EA-4D69-8442-89ED-7E97E008FFC7}" presName="spaceBetweenRectangles" presStyleCnt="0"/>
      <dgm:spPr/>
    </dgm:pt>
    <dgm:pt modelId="{67815D78-70BE-864C-826B-1F00297CEF6B}" type="pres">
      <dgm:prSet presAssocID="{C5BCE29F-0A69-2244-A53F-263BF3C48726}" presName="parentLin" presStyleCnt="0"/>
      <dgm:spPr/>
    </dgm:pt>
    <dgm:pt modelId="{E7EE0E91-BA2D-A640-8462-0E4A8C77B65F}" type="pres">
      <dgm:prSet presAssocID="{C5BCE29F-0A69-2244-A53F-263BF3C48726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CE2CC3F3-2799-274C-B76D-C0573A7B581C}" type="pres">
      <dgm:prSet presAssocID="{C5BCE29F-0A69-2244-A53F-263BF3C4872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8BDB6-2307-E44C-AC03-893B8D4C8B6C}" type="pres">
      <dgm:prSet presAssocID="{C5BCE29F-0A69-2244-A53F-263BF3C48726}" presName="negativeSpace" presStyleCnt="0"/>
      <dgm:spPr/>
    </dgm:pt>
    <dgm:pt modelId="{327D6228-FF89-154A-B305-AA4C2020BA3D}" type="pres">
      <dgm:prSet presAssocID="{C5BCE29F-0A69-2244-A53F-263BF3C48726}" presName="childText" presStyleLbl="conFgAcc1" presStyleIdx="1" presStyleCnt="7">
        <dgm:presLayoutVars>
          <dgm:bulletEnabled val="1"/>
        </dgm:presLayoutVars>
      </dgm:prSet>
      <dgm:spPr/>
    </dgm:pt>
    <dgm:pt modelId="{4CBCA30C-4616-5E46-B69F-53194FEDFBAC}" type="pres">
      <dgm:prSet presAssocID="{457F9268-D53E-DE49-9F9E-407B4F9F183D}" presName="spaceBetweenRectangles" presStyleCnt="0"/>
      <dgm:spPr/>
    </dgm:pt>
    <dgm:pt modelId="{0777130D-1267-F944-AEED-85FA76C78968}" type="pres">
      <dgm:prSet presAssocID="{EF5BE355-4292-BD43-8420-493F4FD29B1B}" presName="parentLin" presStyleCnt="0"/>
      <dgm:spPr/>
    </dgm:pt>
    <dgm:pt modelId="{5AB4E28C-9CB9-F948-A6C8-7D7F3F5D5446}" type="pres">
      <dgm:prSet presAssocID="{EF5BE355-4292-BD43-8420-493F4FD29B1B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D66AEA42-A66D-6A43-AA56-8CEFE8CF5C2C}" type="pres">
      <dgm:prSet presAssocID="{EF5BE355-4292-BD43-8420-493F4FD29B1B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1BD71-2470-6944-90C9-CA4718B7392F}" type="pres">
      <dgm:prSet presAssocID="{EF5BE355-4292-BD43-8420-493F4FD29B1B}" presName="negativeSpace" presStyleCnt="0"/>
      <dgm:spPr/>
    </dgm:pt>
    <dgm:pt modelId="{D2A5A130-679F-054D-98FF-D0D188F99D50}" type="pres">
      <dgm:prSet presAssocID="{EF5BE355-4292-BD43-8420-493F4FD29B1B}" presName="childText" presStyleLbl="conFgAcc1" presStyleIdx="2" presStyleCnt="7">
        <dgm:presLayoutVars>
          <dgm:bulletEnabled val="1"/>
        </dgm:presLayoutVars>
      </dgm:prSet>
      <dgm:spPr/>
    </dgm:pt>
    <dgm:pt modelId="{3279B54A-6C2F-C24B-BA78-0386FFFC850C}" type="pres">
      <dgm:prSet presAssocID="{EFB66B41-E087-6541-91AE-3DDCAA01F2E7}" presName="spaceBetweenRectangles" presStyleCnt="0"/>
      <dgm:spPr/>
    </dgm:pt>
    <dgm:pt modelId="{4557F0A3-6C37-354F-83F0-947D689510BB}" type="pres">
      <dgm:prSet presAssocID="{B25C628C-F360-7A41-9C14-8F76D254E387}" presName="parentLin" presStyleCnt="0"/>
      <dgm:spPr/>
    </dgm:pt>
    <dgm:pt modelId="{17A4A42E-51E3-944D-8F16-D2277E2F0F9B}" type="pres">
      <dgm:prSet presAssocID="{B25C628C-F360-7A41-9C14-8F76D254E387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3FFEB9E1-226D-DA4C-AB10-BBB7455E729E}" type="pres">
      <dgm:prSet presAssocID="{B25C628C-F360-7A41-9C14-8F76D254E38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5D7DF-34EE-8A46-8CB2-6B1D00D3D772}" type="pres">
      <dgm:prSet presAssocID="{B25C628C-F360-7A41-9C14-8F76D254E387}" presName="negativeSpace" presStyleCnt="0"/>
      <dgm:spPr/>
    </dgm:pt>
    <dgm:pt modelId="{A32FEF87-44E2-654E-96B3-386F7E2D4E6F}" type="pres">
      <dgm:prSet presAssocID="{B25C628C-F360-7A41-9C14-8F76D254E387}" presName="childText" presStyleLbl="conFgAcc1" presStyleIdx="3" presStyleCnt="7">
        <dgm:presLayoutVars>
          <dgm:bulletEnabled val="1"/>
        </dgm:presLayoutVars>
      </dgm:prSet>
      <dgm:spPr/>
    </dgm:pt>
    <dgm:pt modelId="{8DE70C84-A9B7-374F-B424-89B025A198F4}" type="pres">
      <dgm:prSet presAssocID="{B7C1F379-1D9E-A442-890A-6906A746F05A}" presName="spaceBetweenRectangles" presStyleCnt="0"/>
      <dgm:spPr/>
    </dgm:pt>
    <dgm:pt modelId="{FADB906B-4CAA-4041-A414-7EDB6ED4EB4E}" type="pres">
      <dgm:prSet presAssocID="{38538F48-85D3-254C-AEC5-4FC6C5B3E83E}" presName="parentLin" presStyleCnt="0"/>
      <dgm:spPr/>
    </dgm:pt>
    <dgm:pt modelId="{11E4F81A-326C-FE49-9D9E-E70C35D54DDC}" type="pres">
      <dgm:prSet presAssocID="{38538F48-85D3-254C-AEC5-4FC6C5B3E83E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46CAB55C-C40D-4344-9C9B-C8FA4E1DDDCC}" type="pres">
      <dgm:prSet presAssocID="{38538F48-85D3-254C-AEC5-4FC6C5B3E83E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C8775E-63ED-4449-B6FC-094D69211DBA}" type="pres">
      <dgm:prSet presAssocID="{38538F48-85D3-254C-AEC5-4FC6C5B3E83E}" presName="negativeSpace" presStyleCnt="0"/>
      <dgm:spPr/>
    </dgm:pt>
    <dgm:pt modelId="{13243BB8-106D-CA46-9BDA-BA1AAEDE596B}" type="pres">
      <dgm:prSet presAssocID="{38538F48-85D3-254C-AEC5-4FC6C5B3E83E}" presName="childText" presStyleLbl="conFgAcc1" presStyleIdx="4" presStyleCnt="7">
        <dgm:presLayoutVars>
          <dgm:bulletEnabled val="1"/>
        </dgm:presLayoutVars>
      </dgm:prSet>
      <dgm:spPr/>
    </dgm:pt>
    <dgm:pt modelId="{11A25A1A-6FFE-C74E-834B-194286148EFF}" type="pres">
      <dgm:prSet presAssocID="{D7B66565-7F9C-EE47-8CEC-577C1F8572C0}" presName="spaceBetweenRectangles" presStyleCnt="0"/>
      <dgm:spPr/>
    </dgm:pt>
    <dgm:pt modelId="{C1C4BCA4-D52C-174C-82C9-461422C3115F}" type="pres">
      <dgm:prSet presAssocID="{E1F116FB-AD51-BE44-A8F5-DE112101C466}" presName="parentLin" presStyleCnt="0"/>
      <dgm:spPr/>
    </dgm:pt>
    <dgm:pt modelId="{52992D59-BDE9-C640-9AF5-98BE1CFEE349}" type="pres">
      <dgm:prSet presAssocID="{E1F116FB-AD51-BE44-A8F5-DE112101C466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E1837F00-1C14-5547-ACA6-30637DE5E5E8}" type="pres">
      <dgm:prSet presAssocID="{E1F116FB-AD51-BE44-A8F5-DE112101C46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7C5ED-B116-A84F-914C-3545C8B27704}" type="pres">
      <dgm:prSet presAssocID="{E1F116FB-AD51-BE44-A8F5-DE112101C466}" presName="negativeSpace" presStyleCnt="0"/>
      <dgm:spPr/>
    </dgm:pt>
    <dgm:pt modelId="{8198F710-0FF3-D042-99D9-3A82BCAEEBE4}" type="pres">
      <dgm:prSet presAssocID="{E1F116FB-AD51-BE44-A8F5-DE112101C466}" presName="childText" presStyleLbl="conFgAcc1" presStyleIdx="5" presStyleCnt="7">
        <dgm:presLayoutVars>
          <dgm:bulletEnabled val="1"/>
        </dgm:presLayoutVars>
      </dgm:prSet>
      <dgm:spPr/>
    </dgm:pt>
    <dgm:pt modelId="{358C6FE0-E8F2-604F-BB4B-492560956771}" type="pres">
      <dgm:prSet presAssocID="{F20454A8-8A6A-0444-AF79-6077FDD284A6}" presName="spaceBetweenRectangles" presStyleCnt="0"/>
      <dgm:spPr/>
    </dgm:pt>
    <dgm:pt modelId="{0D5D66A3-8346-EC4E-9322-DD0B674FB833}" type="pres">
      <dgm:prSet presAssocID="{ADA0B67C-1907-674B-8BBE-8F9C9CD9F1DE}" presName="parentLin" presStyleCnt="0"/>
      <dgm:spPr/>
    </dgm:pt>
    <dgm:pt modelId="{BAD7334E-DCDE-1646-8717-FB8F8F2E9EF7}" type="pres">
      <dgm:prSet presAssocID="{ADA0B67C-1907-674B-8BBE-8F9C9CD9F1DE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E584E15E-D4C0-1F4C-9DF0-5E1DABC3E5E9}" type="pres">
      <dgm:prSet presAssocID="{ADA0B67C-1907-674B-8BBE-8F9C9CD9F1DE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F9B4D-DA7A-C646-8CCB-60F9CC1CCD9C}" type="pres">
      <dgm:prSet presAssocID="{ADA0B67C-1907-674B-8BBE-8F9C9CD9F1DE}" presName="negativeSpace" presStyleCnt="0"/>
      <dgm:spPr/>
    </dgm:pt>
    <dgm:pt modelId="{FE568627-910C-D941-9997-49E24E592B97}" type="pres">
      <dgm:prSet presAssocID="{ADA0B67C-1907-674B-8BBE-8F9C9CD9F1DE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BEB94206-0643-3041-A537-0E0AF8AA9292}" type="presOf" srcId="{ADA0B67C-1907-674B-8BBE-8F9C9CD9F1DE}" destId="{BAD7334E-DCDE-1646-8717-FB8F8F2E9EF7}" srcOrd="0" destOrd="0" presId="urn:microsoft.com/office/officeart/2005/8/layout/list1"/>
    <dgm:cxn modelId="{BA072AB1-F7ED-114C-98E3-92AAAC849CBA}" type="presOf" srcId="{E5AAC71E-62F9-AC46-A664-C70529185DFD}" destId="{32D8B9B3-3B65-9E4A-B2F5-D8A037AA5FBC}" srcOrd="1" destOrd="0" presId="urn:microsoft.com/office/officeart/2005/8/layout/list1"/>
    <dgm:cxn modelId="{D68CB00B-2AD2-074D-BEA2-7B58EC0D4BDF}" srcId="{074168B2-EB64-A642-9D8C-198C0BF14578}" destId="{E5AAC71E-62F9-AC46-A664-C70529185DFD}" srcOrd="0" destOrd="0" parTransId="{D25BB8DD-03DC-5E47-8A81-0AA326CBB43D}" sibTransId="{E3A831EA-4D69-8442-89ED-7E97E008FFC7}"/>
    <dgm:cxn modelId="{57F2B0BC-52B9-3647-B493-A92F0D321FB4}" srcId="{074168B2-EB64-A642-9D8C-198C0BF14578}" destId="{C5BCE29F-0A69-2244-A53F-263BF3C48726}" srcOrd="1" destOrd="0" parTransId="{7A85C55B-EB45-9342-9DE8-24B4ADDF08AC}" sibTransId="{457F9268-D53E-DE49-9F9E-407B4F9F183D}"/>
    <dgm:cxn modelId="{42180964-49B0-8E4D-85FB-B1A0EB0CC051}" type="presOf" srcId="{E1F116FB-AD51-BE44-A8F5-DE112101C466}" destId="{52992D59-BDE9-C640-9AF5-98BE1CFEE349}" srcOrd="0" destOrd="0" presId="urn:microsoft.com/office/officeart/2005/8/layout/list1"/>
    <dgm:cxn modelId="{77FE3791-4C1B-8649-9E96-3D356069528A}" type="presOf" srcId="{B25C628C-F360-7A41-9C14-8F76D254E387}" destId="{17A4A42E-51E3-944D-8F16-D2277E2F0F9B}" srcOrd="0" destOrd="0" presId="urn:microsoft.com/office/officeart/2005/8/layout/list1"/>
    <dgm:cxn modelId="{D466A844-78DF-D240-855D-E49C2086D6CB}" type="presOf" srcId="{E5AAC71E-62F9-AC46-A664-C70529185DFD}" destId="{025F15B4-3E9B-1745-B209-53A5638D8DCA}" srcOrd="0" destOrd="0" presId="urn:microsoft.com/office/officeart/2005/8/layout/list1"/>
    <dgm:cxn modelId="{AD43403A-69C9-8F44-B341-BC1C5142B372}" type="presOf" srcId="{E1F116FB-AD51-BE44-A8F5-DE112101C466}" destId="{E1837F00-1C14-5547-ACA6-30637DE5E5E8}" srcOrd="1" destOrd="0" presId="urn:microsoft.com/office/officeart/2005/8/layout/list1"/>
    <dgm:cxn modelId="{8B229D18-F57C-D34A-86E0-00DECDF4EA0F}" type="presOf" srcId="{C5BCE29F-0A69-2244-A53F-263BF3C48726}" destId="{CE2CC3F3-2799-274C-B76D-C0573A7B581C}" srcOrd="1" destOrd="0" presId="urn:microsoft.com/office/officeart/2005/8/layout/list1"/>
    <dgm:cxn modelId="{D65ADA19-883A-2946-A95B-6C426847E15F}" srcId="{074168B2-EB64-A642-9D8C-198C0BF14578}" destId="{EF5BE355-4292-BD43-8420-493F4FD29B1B}" srcOrd="2" destOrd="0" parTransId="{B3DC3E6E-EEB5-D745-999A-BFB7034D8AE9}" sibTransId="{EFB66B41-E087-6541-91AE-3DDCAA01F2E7}"/>
    <dgm:cxn modelId="{7147A843-DB6A-594C-A43A-B8049F9982AB}" type="presOf" srcId="{EF5BE355-4292-BD43-8420-493F4FD29B1B}" destId="{5AB4E28C-9CB9-F948-A6C8-7D7F3F5D5446}" srcOrd="0" destOrd="0" presId="urn:microsoft.com/office/officeart/2005/8/layout/list1"/>
    <dgm:cxn modelId="{2A7D67E1-04BF-AD4F-9E17-CE13CEC3DCBB}" type="presOf" srcId="{ADA0B67C-1907-674B-8BBE-8F9C9CD9F1DE}" destId="{E584E15E-D4C0-1F4C-9DF0-5E1DABC3E5E9}" srcOrd="1" destOrd="0" presId="urn:microsoft.com/office/officeart/2005/8/layout/list1"/>
    <dgm:cxn modelId="{03119FB0-7D07-FA44-A7F7-C5F41F69BE92}" srcId="{074168B2-EB64-A642-9D8C-198C0BF14578}" destId="{ADA0B67C-1907-674B-8BBE-8F9C9CD9F1DE}" srcOrd="6" destOrd="0" parTransId="{D0ACFA28-4A4E-E346-A1F1-0A465CEE527A}" sibTransId="{2CD70FAC-58CC-5D4A-84D7-0534F5913F70}"/>
    <dgm:cxn modelId="{550F3D27-8BB9-474E-933D-358DD6490111}" type="presOf" srcId="{38538F48-85D3-254C-AEC5-4FC6C5B3E83E}" destId="{46CAB55C-C40D-4344-9C9B-C8FA4E1DDDCC}" srcOrd="1" destOrd="0" presId="urn:microsoft.com/office/officeart/2005/8/layout/list1"/>
    <dgm:cxn modelId="{7314F094-56B4-A140-99DB-E62FCA6DB402}" type="presOf" srcId="{C5BCE29F-0A69-2244-A53F-263BF3C48726}" destId="{E7EE0E91-BA2D-A640-8462-0E4A8C77B65F}" srcOrd="0" destOrd="0" presId="urn:microsoft.com/office/officeart/2005/8/layout/list1"/>
    <dgm:cxn modelId="{3100A412-19E9-0C4A-8CD5-9D50C5311868}" type="presOf" srcId="{EF5BE355-4292-BD43-8420-493F4FD29B1B}" destId="{D66AEA42-A66D-6A43-AA56-8CEFE8CF5C2C}" srcOrd="1" destOrd="0" presId="urn:microsoft.com/office/officeart/2005/8/layout/list1"/>
    <dgm:cxn modelId="{15AC9E9E-0FFB-EB45-984F-BD8F31C7E014}" srcId="{074168B2-EB64-A642-9D8C-198C0BF14578}" destId="{E1F116FB-AD51-BE44-A8F5-DE112101C466}" srcOrd="5" destOrd="0" parTransId="{5209A903-1150-2C42-ABA8-43D132EA88D8}" sibTransId="{F20454A8-8A6A-0444-AF79-6077FDD284A6}"/>
    <dgm:cxn modelId="{F2D2D5B2-A6A9-4A47-B698-A08643FDFB6F}" type="presOf" srcId="{38538F48-85D3-254C-AEC5-4FC6C5B3E83E}" destId="{11E4F81A-326C-FE49-9D9E-E70C35D54DDC}" srcOrd="0" destOrd="0" presId="urn:microsoft.com/office/officeart/2005/8/layout/list1"/>
    <dgm:cxn modelId="{F0A2D986-7E6A-0B4F-B988-296ADFD68EBD}" srcId="{074168B2-EB64-A642-9D8C-198C0BF14578}" destId="{38538F48-85D3-254C-AEC5-4FC6C5B3E83E}" srcOrd="4" destOrd="0" parTransId="{B13CE431-3D35-1340-83C6-7132C3C52D92}" sibTransId="{D7B66565-7F9C-EE47-8CEC-577C1F8572C0}"/>
    <dgm:cxn modelId="{1102E0DA-24CB-2745-A65C-66E8D131C680}" type="presOf" srcId="{B25C628C-F360-7A41-9C14-8F76D254E387}" destId="{3FFEB9E1-226D-DA4C-AB10-BBB7455E729E}" srcOrd="1" destOrd="0" presId="urn:microsoft.com/office/officeart/2005/8/layout/list1"/>
    <dgm:cxn modelId="{313982DC-46B9-5942-946E-628994A727AD}" srcId="{074168B2-EB64-A642-9D8C-198C0BF14578}" destId="{B25C628C-F360-7A41-9C14-8F76D254E387}" srcOrd="3" destOrd="0" parTransId="{C98BC8F9-96DF-3C49-BEE6-BE1AE05CBAA8}" sibTransId="{B7C1F379-1D9E-A442-890A-6906A746F05A}"/>
    <dgm:cxn modelId="{4AF92357-266E-8B4E-BD79-0D665B64DD3B}" type="presOf" srcId="{074168B2-EB64-A642-9D8C-198C0BF14578}" destId="{6218DED4-6D71-DD41-9DEB-F1D3F40B7CC5}" srcOrd="0" destOrd="0" presId="urn:microsoft.com/office/officeart/2005/8/layout/list1"/>
    <dgm:cxn modelId="{9446060F-5B6E-8841-955A-BBA10C578733}" type="presParOf" srcId="{6218DED4-6D71-DD41-9DEB-F1D3F40B7CC5}" destId="{AE452DA2-A481-F34C-9D61-5ABFC94B64C6}" srcOrd="0" destOrd="0" presId="urn:microsoft.com/office/officeart/2005/8/layout/list1"/>
    <dgm:cxn modelId="{078F04D2-7FFA-3B44-A94C-1BB84DC1B460}" type="presParOf" srcId="{AE452DA2-A481-F34C-9D61-5ABFC94B64C6}" destId="{025F15B4-3E9B-1745-B209-53A5638D8DCA}" srcOrd="0" destOrd="0" presId="urn:microsoft.com/office/officeart/2005/8/layout/list1"/>
    <dgm:cxn modelId="{6C09EA9F-6CEA-AC41-BCE4-B8862B15FF8A}" type="presParOf" srcId="{AE452DA2-A481-F34C-9D61-5ABFC94B64C6}" destId="{32D8B9B3-3B65-9E4A-B2F5-D8A037AA5FBC}" srcOrd="1" destOrd="0" presId="urn:microsoft.com/office/officeart/2005/8/layout/list1"/>
    <dgm:cxn modelId="{3CCF2C44-A445-E844-806E-342A6C526619}" type="presParOf" srcId="{6218DED4-6D71-DD41-9DEB-F1D3F40B7CC5}" destId="{FAB162D9-2BDA-0742-9CCE-22318DA69805}" srcOrd="1" destOrd="0" presId="urn:microsoft.com/office/officeart/2005/8/layout/list1"/>
    <dgm:cxn modelId="{26FCE4E7-A14E-4B4E-B176-534858C17B41}" type="presParOf" srcId="{6218DED4-6D71-DD41-9DEB-F1D3F40B7CC5}" destId="{C0347D95-440D-CD4D-A04F-5CA5183E5E13}" srcOrd="2" destOrd="0" presId="urn:microsoft.com/office/officeart/2005/8/layout/list1"/>
    <dgm:cxn modelId="{03D4FA97-DB65-9B49-AE3C-5741665EFDF6}" type="presParOf" srcId="{6218DED4-6D71-DD41-9DEB-F1D3F40B7CC5}" destId="{FBD63650-FF36-F846-8A8F-B8798B4C56BC}" srcOrd="3" destOrd="0" presId="urn:microsoft.com/office/officeart/2005/8/layout/list1"/>
    <dgm:cxn modelId="{98C0D5F3-E8B4-964E-9636-1FAAC685DDE4}" type="presParOf" srcId="{6218DED4-6D71-DD41-9DEB-F1D3F40B7CC5}" destId="{67815D78-70BE-864C-826B-1F00297CEF6B}" srcOrd="4" destOrd="0" presId="urn:microsoft.com/office/officeart/2005/8/layout/list1"/>
    <dgm:cxn modelId="{A08E4AC0-EFC0-6549-8468-E07CD334B70A}" type="presParOf" srcId="{67815D78-70BE-864C-826B-1F00297CEF6B}" destId="{E7EE0E91-BA2D-A640-8462-0E4A8C77B65F}" srcOrd="0" destOrd="0" presId="urn:microsoft.com/office/officeart/2005/8/layout/list1"/>
    <dgm:cxn modelId="{E04A850E-7B13-3241-B87C-97557FD1BFA7}" type="presParOf" srcId="{67815D78-70BE-864C-826B-1F00297CEF6B}" destId="{CE2CC3F3-2799-274C-B76D-C0573A7B581C}" srcOrd="1" destOrd="0" presId="urn:microsoft.com/office/officeart/2005/8/layout/list1"/>
    <dgm:cxn modelId="{F7EC2346-058A-C34B-AAE5-79CD0A244921}" type="presParOf" srcId="{6218DED4-6D71-DD41-9DEB-F1D3F40B7CC5}" destId="{8B88BDB6-2307-E44C-AC03-893B8D4C8B6C}" srcOrd="5" destOrd="0" presId="urn:microsoft.com/office/officeart/2005/8/layout/list1"/>
    <dgm:cxn modelId="{118EF294-BAF6-4749-B749-41101255C8B3}" type="presParOf" srcId="{6218DED4-6D71-DD41-9DEB-F1D3F40B7CC5}" destId="{327D6228-FF89-154A-B305-AA4C2020BA3D}" srcOrd="6" destOrd="0" presId="urn:microsoft.com/office/officeart/2005/8/layout/list1"/>
    <dgm:cxn modelId="{8BDD1E97-65F9-FC41-8A30-306C08E2A9E2}" type="presParOf" srcId="{6218DED4-6D71-DD41-9DEB-F1D3F40B7CC5}" destId="{4CBCA30C-4616-5E46-B69F-53194FEDFBAC}" srcOrd="7" destOrd="0" presId="urn:microsoft.com/office/officeart/2005/8/layout/list1"/>
    <dgm:cxn modelId="{A3AE4196-8EF1-2B4D-A81E-F40AD423C186}" type="presParOf" srcId="{6218DED4-6D71-DD41-9DEB-F1D3F40B7CC5}" destId="{0777130D-1267-F944-AEED-85FA76C78968}" srcOrd="8" destOrd="0" presId="urn:microsoft.com/office/officeart/2005/8/layout/list1"/>
    <dgm:cxn modelId="{2179C0F4-1BD0-6A43-9700-C750BE27EE80}" type="presParOf" srcId="{0777130D-1267-F944-AEED-85FA76C78968}" destId="{5AB4E28C-9CB9-F948-A6C8-7D7F3F5D5446}" srcOrd="0" destOrd="0" presId="urn:microsoft.com/office/officeart/2005/8/layout/list1"/>
    <dgm:cxn modelId="{2D4EC499-A953-A341-A638-6866AFD64D6F}" type="presParOf" srcId="{0777130D-1267-F944-AEED-85FA76C78968}" destId="{D66AEA42-A66D-6A43-AA56-8CEFE8CF5C2C}" srcOrd="1" destOrd="0" presId="urn:microsoft.com/office/officeart/2005/8/layout/list1"/>
    <dgm:cxn modelId="{BFD649B2-A6E6-3443-8316-5C0065CDF7F4}" type="presParOf" srcId="{6218DED4-6D71-DD41-9DEB-F1D3F40B7CC5}" destId="{18E1BD71-2470-6944-90C9-CA4718B7392F}" srcOrd="9" destOrd="0" presId="urn:microsoft.com/office/officeart/2005/8/layout/list1"/>
    <dgm:cxn modelId="{92BF5642-F4B9-5645-8883-044B5F2FBCD6}" type="presParOf" srcId="{6218DED4-6D71-DD41-9DEB-F1D3F40B7CC5}" destId="{D2A5A130-679F-054D-98FF-D0D188F99D50}" srcOrd="10" destOrd="0" presId="urn:microsoft.com/office/officeart/2005/8/layout/list1"/>
    <dgm:cxn modelId="{CB19350B-D8CB-1A44-943B-AA7A37F4C83B}" type="presParOf" srcId="{6218DED4-6D71-DD41-9DEB-F1D3F40B7CC5}" destId="{3279B54A-6C2F-C24B-BA78-0386FFFC850C}" srcOrd="11" destOrd="0" presId="urn:microsoft.com/office/officeart/2005/8/layout/list1"/>
    <dgm:cxn modelId="{78C11DFA-3AC8-3543-AE04-73F799581843}" type="presParOf" srcId="{6218DED4-6D71-DD41-9DEB-F1D3F40B7CC5}" destId="{4557F0A3-6C37-354F-83F0-947D689510BB}" srcOrd="12" destOrd="0" presId="urn:microsoft.com/office/officeart/2005/8/layout/list1"/>
    <dgm:cxn modelId="{6E5D7A01-3E02-774F-8B57-29E0FA3BE748}" type="presParOf" srcId="{4557F0A3-6C37-354F-83F0-947D689510BB}" destId="{17A4A42E-51E3-944D-8F16-D2277E2F0F9B}" srcOrd="0" destOrd="0" presId="urn:microsoft.com/office/officeart/2005/8/layout/list1"/>
    <dgm:cxn modelId="{99A829C3-991B-3E44-96DD-CC39EC8B2DFB}" type="presParOf" srcId="{4557F0A3-6C37-354F-83F0-947D689510BB}" destId="{3FFEB9E1-226D-DA4C-AB10-BBB7455E729E}" srcOrd="1" destOrd="0" presId="urn:microsoft.com/office/officeart/2005/8/layout/list1"/>
    <dgm:cxn modelId="{C26D28AF-CACD-6B47-8566-B4700C8D19D1}" type="presParOf" srcId="{6218DED4-6D71-DD41-9DEB-F1D3F40B7CC5}" destId="{F075D7DF-34EE-8A46-8CB2-6B1D00D3D772}" srcOrd="13" destOrd="0" presId="urn:microsoft.com/office/officeart/2005/8/layout/list1"/>
    <dgm:cxn modelId="{E0C7FC26-70DE-864F-ADF3-9A0AF618CA89}" type="presParOf" srcId="{6218DED4-6D71-DD41-9DEB-F1D3F40B7CC5}" destId="{A32FEF87-44E2-654E-96B3-386F7E2D4E6F}" srcOrd="14" destOrd="0" presId="urn:microsoft.com/office/officeart/2005/8/layout/list1"/>
    <dgm:cxn modelId="{171EB97C-D082-B54B-AD96-CFE28394B8DF}" type="presParOf" srcId="{6218DED4-6D71-DD41-9DEB-F1D3F40B7CC5}" destId="{8DE70C84-A9B7-374F-B424-89B025A198F4}" srcOrd="15" destOrd="0" presId="urn:microsoft.com/office/officeart/2005/8/layout/list1"/>
    <dgm:cxn modelId="{C6D57D63-8DE0-B846-93C5-74A20576B4EE}" type="presParOf" srcId="{6218DED4-6D71-DD41-9DEB-F1D3F40B7CC5}" destId="{FADB906B-4CAA-4041-A414-7EDB6ED4EB4E}" srcOrd="16" destOrd="0" presId="urn:microsoft.com/office/officeart/2005/8/layout/list1"/>
    <dgm:cxn modelId="{D86811A9-71D2-CC43-999E-659075121A78}" type="presParOf" srcId="{FADB906B-4CAA-4041-A414-7EDB6ED4EB4E}" destId="{11E4F81A-326C-FE49-9D9E-E70C35D54DDC}" srcOrd="0" destOrd="0" presId="urn:microsoft.com/office/officeart/2005/8/layout/list1"/>
    <dgm:cxn modelId="{4AE4B90B-0CA0-FA4B-AE6E-00D14A92C238}" type="presParOf" srcId="{FADB906B-4CAA-4041-A414-7EDB6ED4EB4E}" destId="{46CAB55C-C40D-4344-9C9B-C8FA4E1DDDCC}" srcOrd="1" destOrd="0" presId="urn:microsoft.com/office/officeart/2005/8/layout/list1"/>
    <dgm:cxn modelId="{4403E06A-69E4-AC43-A48C-C600289EA587}" type="presParOf" srcId="{6218DED4-6D71-DD41-9DEB-F1D3F40B7CC5}" destId="{BFC8775E-63ED-4449-B6FC-094D69211DBA}" srcOrd="17" destOrd="0" presId="urn:microsoft.com/office/officeart/2005/8/layout/list1"/>
    <dgm:cxn modelId="{D45AB99C-8FC3-764C-8D94-92804E36141A}" type="presParOf" srcId="{6218DED4-6D71-DD41-9DEB-F1D3F40B7CC5}" destId="{13243BB8-106D-CA46-9BDA-BA1AAEDE596B}" srcOrd="18" destOrd="0" presId="urn:microsoft.com/office/officeart/2005/8/layout/list1"/>
    <dgm:cxn modelId="{73D68574-F0ED-564C-A628-A55F43FA15A8}" type="presParOf" srcId="{6218DED4-6D71-DD41-9DEB-F1D3F40B7CC5}" destId="{11A25A1A-6FFE-C74E-834B-194286148EFF}" srcOrd="19" destOrd="0" presId="urn:microsoft.com/office/officeart/2005/8/layout/list1"/>
    <dgm:cxn modelId="{D9C918E8-A3AA-594E-8863-BCDA4FBA517D}" type="presParOf" srcId="{6218DED4-6D71-DD41-9DEB-F1D3F40B7CC5}" destId="{C1C4BCA4-D52C-174C-82C9-461422C3115F}" srcOrd="20" destOrd="0" presId="urn:microsoft.com/office/officeart/2005/8/layout/list1"/>
    <dgm:cxn modelId="{02C515FC-FC1F-1841-9CCC-252559D9FEE2}" type="presParOf" srcId="{C1C4BCA4-D52C-174C-82C9-461422C3115F}" destId="{52992D59-BDE9-C640-9AF5-98BE1CFEE349}" srcOrd="0" destOrd="0" presId="urn:microsoft.com/office/officeart/2005/8/layout/list1"/>
    <dgm:cxn modelId="{CD2E1053-2851-8148-815B-4647B96C7C17}" type="presParOf" srcId="{C1C4BCA4-D52C-174C-82C9-461422C3115F}" destId="{E1837F00-1C14-5547-ACA6-30637DE5E5E8}" srcOrd="1" destOrd="0" presId="urn:microsoft.com/office/officeart/2005/8/layout/list1"/>
    <dgm:cxn modelId="{8FDD3F00-9C58-924B-9FF8-8C75296EA787}" type="presParOf" srcId="{6218DED4-6D71-DD41-9DEB-F1D3F40B7CC5}" destId="{A6D7C5ED-B116-A84F-914C-3545C8B27704}" srcOrd="21" destOrd="0" presId="urn:microsoft.com/office/officeart/2005/8/layout/list1"/>
    <dgm:cxn modelId="{1B4E7C35-1558-9940-A5AD-165F2853F9CE}" type="presParOf" srcId="{6218DED4-6D71-DD41-9DEB-F1D3F40B7CC5}" destId="{8198F710-0FF3-D042-99D9-3A82BCAEEBE4}" srcOrd="22" destOrd="0" presId="urn:microsoft.com/office/officeart/2005/8/layout/list1"/>
    <dgm:cxn modelId="{A1D1D748-86A7-8E4E-9824-764045137347}" type="presParOf" srcId="{6218DED4-6D71-DD41-9DEB-F1D3F40B7CC5}" destId="{358C6FE0-E8F2-604F-BB4B-492560956771}" srcOrd="23" destOrd="0" presId="urn:microsoft.com/office/officeart/2005/8/layout/list1"/>
    <dgm:cxn modelId="{9426C0BD-E674-FC40-AD43-A2266E09690F}" type="presParOf" srcId="{6218DED4-6D71-DD41-9DEB-F1D3F40B7CC5}" destId="{0D5D66A3-8346-EC4E-9322-DD0B674FB833}" srcOrd="24" destOrd="0" presId="urn:microsoft.com/office/officeart/2005/8/layout/list1"/>
    <dgm:cxn modelId="{32D13FC3-E268-4149-95C4-802A0BFC779C}" type="presParOf" srcId="{0D5D66A3-8346-EC4E-9322-DD0B674FB833}" destId="{BAD7334E-DCDE-1646-8717-FB8F8F2E9EF7}" srcOrd="0" destOrd="0" presId="urn:microsoft.com/office/officeart/2005/8/layout/list1"/>
    <dgm:cxn modelId="{F52E1FB0-D6C8-004B-A88D-892ECB96C575}" type="presParOf" srcId="{0D5D66A3-8346-EC4E-9322-DD0B674FB833}" destId="{E584E15E-D4C0-1F4C-9DF0-5E1DABC3E5E9}" srcOrd="1" destOrd="0" presId="urn:microsoft.com/office/officeart/2005/8/layout/list1"/>
    <dgm:cxn modelId="{8659740D-28AA-0046-8F38-4140417A53AA}" type="presParOf" srcId="{6218DED4-6D71-DD41-9DEB-F1D3F40B7CC5}" destId="{AAFF9B4D-DA7A-C646-8CCB-60F9CC1CCD9C}" srcOrd="25" destOrd="0" presId="urn:microsoft.com/office/officeart/2005/8/layout/list1"/>
    <dgm:cxn modelId="{5075A42F-56CA-A642-A637-0254C287CD2B}" type="presParOf" srcId="{6218DED4-6D71-DD41-9DEB-F1D3F40B7CC5}" destId="{FE568627-910C-D941-9997-49E24E592B97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5EB836-EADD-A74B-841C-217D87F4E190}" type="doc">
      <dgm:prSet loTypeId="urn:microsoft.com/office/officeart/2005/8/layout/vProcess5" loCatId="" qsTypeId="urn:microsoft.com/office/officeart/2005/8/quickstyle/3D2" qsCatId="3D" csTypeId="urn:microsoft.com/office/officeart/2005/8/colors/accent2_5" csCatId="accent2"/>
      <dgm:spPr/>
      <dgm:t>
        <a:bodyPr/>
        <a:lstStyle/>
        <a:p>
          <a:endParaRPr lang="en-US"/>
        </a:p>
      </dgm:t>
    </dgm:pt>
    <dgm:pt modelId="{149FDE1C-A693-7649-89DF-1349FD492F84}">
      <dgm:prSet/>
      <dgm:spPr/>
      <dgm:t>
        <a:bodyPr/>
        <a:lstStyle/>
        <a:p>
          <a:pPr rtl="0"/>
          <a:r>
            <a:rPr lang="en-US" smtClean="0"/>
            <a:t>Early to mid-career</a:t>
          </a:r>
          <a:endParaRPr lang="en-US"/>
        </a:p>
      </dgm:t>
    </dgm:pt>
    <dgm:pt modelId="{8EB54886-A0D0-4842-B36B-F19828179103}" type="parTrans" cxnId="{1A64ED7D-960B-5543-A174-F5BDADDD31BF}">
      <dgm:prSet/>
      <dgm:spPr/>
      <dgm:t>
        <a:bodyPr/>
        <a:lstStyle/>
        <a:p>
          <a:endParaRPr lang="en-US"/>
        </a:p>
      </dgm:t>
    </dgm:pt>
    <dgm:pt modelId="{CF5DE656-086D-9A40-B87C-43D65EDB92B5}" type="sibTrans" cxnId="{1A64ED7D-960B-5543-A174-F5BDADDD31BF}">
      <dgm:prSet/>
      <dgm:spPr/>
      <dgm:t>
        <a:bodyPr/>
        <a:lstStyle/>
        <a:p>
          <a:endParaRPr lang="en-US"/>
        </a:p>
      </dgm:t>
    </dgm:pt>
    <dgm:pt modelId="{83A79D55-87F7-9C44-8DF5-E98FC730BA14}">
      <dgm:prSet/>
      <dgm:spPr/>
      <dgm:t>
        <a:bodyPr/>
        <a:lstStyle/>
        <a:p>
          <a:pPr rtl="0"/>
          <a:r>
            <a:rPr lang="en-US" smtClean="0"/>
            <a:t>Ambitious</a:t>
          </a:r>
          <a:endParaRPr lang="en-US"/>
        </a:p>
      </dgm:t>
    </dgm:pt>
    <dgm:pt modelId="{9A171EEE-BEAB-5F4A-98C2-54CBDCD07B8F}" type="parTrans" cxnId="{8F42254C-3069-234D-859B-8DD87EA0C1B9}">
      <dgm:prSet/>
      <dgm:spPr/>
      <dgm:t>
        <a:bodyPr/>
        <a:lstStyle/>
        <a:p>
          <a:endParaRPr lang="en-US"/>
        </a:p>
      </dgm:t>
    </dgm:pt>
    <dgm:pt modelId="{548DF4C7-1277-634E-AD68-E6DB8684784A}" type="sibTrans" cxnId="{8F42254C-3069-234D-859B-8DD87EA0C1B9}">
      <dgm:prSet/>
      <dgm:spPr/>
      <dgm:t>
        <a:bodyPr/>
        <a:lstStyle/>
        <a:p>
          <a:endParaRPr lang="en-US"/>
        </a:p>
      </dgm:t>
    </dgm:pt>
    <dgm:pt modelId="{6E929C8A-1DF9-614B-9953-E6D57DC1FF68}">
      <dgm:prSet/>
      <dgm:spPr/>
      <dgm:t>
        <a:bodyPr/>
        <a:lstStyle/>
        <a:p>
          <a:pPr rtl="0"/>
          <a:r>
            <a:rPr lang="en-US" smtClean="0"/>
            <a:t>Focused</a:t>
          </a:r>
          <a:endParaRPr lang="en-US"/>
        </a:p>
      </dgm:t>
    </dgm:pt>
    <dgm:pt modelId="{9B7A11D6-694D-C943-B7EC-CA89C1CB3513}" type="parTrans" cxnId="{F237AD3C-25F2-3145-A25E-197ABD54CFA8}">
      <dgm:prSet/>
      <dgm:spPr/>
      <dgm:t>
        <a:bodyPr/>
        <a:lstStyle/>
        <a:p>
          <a:endParaRPr lang="en-US"/>
        </a:p>
      </dgm:t>
    </dgm:pt>
    <dgm:pt modelId="{69520CF5-CEDD-B346-82D1-8A09E8AAC14A}" type="sibTrans" cxnId="{F237AD3C-25F2-3145-A25E-197ABD54CFA8}">
      <dgm:prSet/>
      <dgm:spPr/>
      <dgm:t>
        <a:bodyPr/>
        <a:lstStyle/>
        <a:p>
          <a:endParaRPr lang="en-US"/>
        </a:p>
      </dgm:t>
    </dgm:pt>
    <dgm:pt modelId="{4CF13559-58E7-8949-9836-D49E17D5B420}">
      <dgm:prSet/>
      <dgm:spPr/>
      <dgm:t>
        <a:bodyPr/>
        <a:lstStyle/>
        <a:p>
          <a:pPr rtl="0"/>
          <a:r>
            <a:rPr lang="en-US" smtClean="0"/>
            <a:t>Degree as a “hoop”?</a:t>
          </a:r>
          <a:endParaRPr lang="en-US"/>
        </a:p>
      </dgm:t>
    </dgm:pt>
    <dgm:pt modelId="{632DF865-48F2-F24B-AADB-F77A208AFCB6}" type="parTrans" cxnId="{5D7C04BC-E371-BC49-9329-1B642A690C8A}">
      <dgm:prSet/>
      <dgm:spPr/>
      <dgm:t>
        <a:bodyPr/>
        <a:lstStyle/>
        <a:p>
          <a:endParaRPr lang="en-US"/>
        </a:p>
      </dgm:t>
    </dgm:pt>
    <dgm:pt modelId="{C2BBB1AD-E9E4-B847-8AD8-D1EEB0B2812E}" type="sibTrans" cxnId="{5D7C04BC-E371-BC49-9329-1B642A690C8A}">
      <dgm:prSet/>
      <dgm:spPr/>
      <dgm:t>
        <a:bodyPr/>
        <a:lstStyle/>
        <a:p>
          <a:endParaRPr lang="en-US"/>
        </a:p>
      </dgm:t>
    </dgm:pt>
    <dgm:pt modelId="{8FC3D809-A1BE-C34D-8C25-C6BDEB393E4C}">
      <dgm:prSet/>
      <dgm:spPr/>
      <dgm:t>
        <a:bodyPr/>
        <a:lstStyle/>
        <a:p>
          <a:pPr rtl="0"/>
          <a:r>
            <a:rPr lang="en-US" smtClean="0"/>
            <a:t>Moderately experienced</a:t>
          </a:r>
          <a:endParaRPr lang="en-US"/>
        </a:p>
      </dgm:t>
    </dgm:pt>
    <dgm:pt modelId="{73C10442-A6D2-FA43-B67D-F61313EC709D}" type="parTrans" cxnId="{065D62B0-68BA-9746-BD02-DA347464F8F2}">
      <dgm:prSet/>
      <dgm:spPr/>
      <dgm:t>
        <a:bodyPr/>
        <a:lstStyle/>
        <a:p>
          <a:endParaRPr lang="en-US"/>
        </a:p>
      </dgm:t>
    </dgm:pt>
    <dgm:pt modelId="{16FC6718-C7DE-2D46-AFE5-F21988D163FB}" type="sibTrans" cxnId="{065D62B0-68BA-9746-BD02-DA347464F8F2}">
      <dgm:prSet/>
      <dgm:spPr/>
      <dgm:t>
        <a:bodyPr/>
        <a:lstStyle/>
        <a:p>
          <a:endParaRPr lang="en-US"/>
        </a:p>
      </dgm:t>
    </dgm:pt>
    <dgm:pt modelId="{E5BF4C08-8797-1A4E-819D-0CAA6D4D6BFF}" type="pres">
      <dgm:prSet presAssocID="{5E5EB836-EADD-A74B-841C-217D87F4E19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8D692F-6C58-F043-BD7A-638E8FD1FFF3}" type="pres">
      <dgm:prSet presAssocID="{5E5EB836-EADD-A74B-841C-217D87F4E190}" presName="dummyMaxCanvas" presStyleCnt="0">
        <dgm:presLayoutVars/>
      </dgm:prSet>
      <dgm:spPr/>
    </dgm:pt>
    <dgm:pt modelId="{6FEF04DC-BF43-ED41-8C77-0F52545A68DC}" type="pres">
      <dgm:prSet presAssocID="{5E5EB836-EADD-A74B-841C-217D87F4E19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6E9F1-9C45-C940-A2DE-75A113FCF4FB}" type="pres">
      <dgm:prSet presAssocID="{5E5EB836-EADD-A74B-841C-217D87F4E19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21AF6-A92A-9F4C-B088-ECAC24F722FD}" type="pres">
      <dgm:prSet presAssocID="{5E5EB836-EADD-A74B-841C-217D87F4E19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574F3C-1AC2-9349-A2FA-260AD424F721}" type="pres">
      <dgm:prSet presAssocID="{5E5EB836-EADD-A74B-841C-217D87F4E19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2859D-2505-574E-96AF-E01A48574C62}" type="pres">
      <dgm:prSet presAssocID="{5E5EB836-EADD-A74B-841C-217D87F4E19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CFC04-1D49-0D44-9ACE-D3DDF87F2B4B}" type="pres">
      <dgm:prSet presAssocID="{5E5EB836-EADD-A74B-841C-217D87F4E19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CB866-0518-6046-8340-BBA53EF83519}" type="pres">
      <dgm:prSet presAssocID="{5E5EB836-EADD-A74B-841C-217D87F4E19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340C9-DDC4-B44A-9868-6CD9E7110BDB}" type="pres">
      <dgm:prSet presAssocID="{5E5EB836-EADD-A74B-841C-217D87F4E19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957FD-A5D5-344A-A364-8D5B833CA71B}" type="pres">
      <dgm:prSet presAssocID="{5E5EB836-EADD-A74B-841C-217D87F4E19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A82C1-CA81-1148-98B5-A87AADF3ADCE}" type="pres">
      <dgm:prSet presAssocID="{5E5EB836-EADD-A74B-841C-217D87F4E19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2168A-13C5-6345-A7F6-7C120604167E}" type="pres">
      <dgm:prSet presAssocID="{5E5EB836-EADD-A74B-841C-217D87F4E19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2F52C-8EEA-744D-A7D3-F874B6464C6D}" type="pres">
      <dgm:prSet presAssocID="{5E5EB836-EADD-A74B-841C-217D87F4E19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AC306-C2B4-7946-B476-2C7F0684FD56}" type="pres">
      <dgm:prSet presAssocID="{5E5EB836-EADD-A74B-841C-217D87F4E19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6C4EDA-4985-0D4B-89BA-950AEBBE869B}" type="pres">
      <dgm:prSet presAssocID="{5E5EB836-EADD-A74B-841C-217D87F4E19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42254C-3069-234D-859B-8DD87EA0C1B9}" srcId="{5E5EB836-EADD-A74B-841C-217D87F4E190}" destId="{83A79D55-87F7-9C44-8DF5-E98FC730BA14}" srcOrd="1" destOrd="0" parTransId="{9A171EEE-BEAB-5F4A-98C2-54CBDCD07B8F}" sibTransId="{548DF4C7-1277-634E-AD68-E6DB8684784A}"/>
    <dgm:cxn modelId="{9F3E0616-A6F6-7841-830E-6DB82BC23C13}" type="presOf" srcId="{5E5EB836-EADD-A74B-841C-217D87F4E190}" destId="{E5BF4C08-8797-1A4E-819D-0CAA6D4D6BFF}" srcOrd="0" destOrd="0" presId="urn:microsoft.com/office/officeart/2005/8/layout/vProcess5"/>
    <dgm:cxn modelId="{F237AD3C-25F2-3145-A25E-197ABD54CFA8}" srcId="{5E5EB836-EADD-A74B-841C-217D87F4E190}" destId="{6E929C8A-1DF9-614B-9953-E6D57DC1FF68}" srcOrd="2" destOrd="0" parTransId="{9B7A11D6-694D-C943-B7EC-CA89C1CB3513}" sibTransId="{69520CF5-CEDD-B346-82D1-8A09E8AAC14A}"/>
    <dgm:cxn modelId="{5D7C04BC-E371-BC49-9329-1B642A690C8A}" srcId="{5E5EB836-EADD-A74B-841C-217D87F4E190}" destId="{4CF13559-58E7-8949-9836-D49E17D5B420}" srcOrd="3" destOrd="0" parTransId="{632DF865-48F2-F24B-AADB-F77A208AFCB6}" sibTransId="{C2BBB1AD-E9E4-B847-8AD8-D1EEB0B2812E}"/>
    <dgm:cxn modelId="{B662AF86-5D45-FA48-BBAB-54AC60225246}" type="presOf" srcId="{6E929C8A-1DF9-614B-9953-E6D57DC1FF68}" destId="{50721AF6-A92A-9F4C-B088-ECAC24F722FD}" srcOrd="0" destOrd="0" presId="urn:microsoft.com/office/officeart/2005/8/layout/vProcess5"/>
    <dgm:cxn modelId="{C16D3861-7111-5845-8D9C-384B3041FFDE}" type="presOf" srcId="{69520CF5-CEDD-B346-82D1-8A09E8AAC14A}" destId="{85C340C9-DDC4-B44A-9868-6CD9E7110BDB}" srcOrd="0" destOrd="0" presId="urn:microsoft.com/office/officeart/2005/8/layout/vProcess5"/>
    <dgm:cxn modelId="{065D62B0-68BA-9746-BD02-DA347464F8F2}" srcId="{5E5EB836-EADD-A74B-841C-217D87F4E190}" destId="{8FC3D809-A1BE-C34D-8C25-C6BDEB393E4C}" srcOrd="4" destOrd="0" parTransId="{73C10442-A6D2-FA43-B67D-F61313EC709D}" sibTransId="{16FC6718-C7DE-2D46-AFE5-F21988D163FB}"/>
    <dgm:cxn modelId="{1A64ED7D-960B-5543-A174-F5BDADDD31BF}" srcId="{5E5EB836-EADD-A74B-841C-217D87F4E190}" destId="{149FDE1C-A693-7649-89DF-1349FD492F84}" srcOrd="0" destOrd="0" parTransId="{8EB54886-A0D0-4842-B36B-F19828179103}" sibTransId="{CF5DE656-086D-9A40-B87C-43D65EDB92B5}"/>
    <dgm:cxn modelId="{A14AAB98-23FD-4642-A08B-79E041BB95FE}" type="presOf" srcId="{4CF13559-58E7-8949-9836-D49E17D5B420}" destId="{BC574F3C-1AC2-9349-A2FA-260AD424F721}" srcOrd="0" destOrd="0" presId="urn:microsoft.com/office/officeart/2005/8/layout/vProcess5"/>
    <dgm:cxn modelId="{05439B71-8E9D-6540-BE3F-6DC88BCFD415}" type="presOf" srcId="{548DF4C7-1277-634E-AD68-E6DB8684784A}" destId="{07DCB866-0518-6046-8340-BBA53EF83519}" srcOrd="0" destOrd="0" presId="urn:microsoft.com/office/officeart/2005/8/layout/vProcess5"/>
    <dgm:cxn modelId="{8947F2BA-846E-6943-951D-482A51D99323}" type="presOf" srcId="{4CF13559-58E7-8949-9836-D49E17D5B420}" destId="{F4AAC306-C2B4-7946-B476-2C7F0684FD56}" srcOrd="1" destOrd="0" presId="urn:microsoft.com/office/officeart/2005/8/layout/vProcess5"/>
    <dgm:cxn modelId="{7C57C733-7B21-A946-8F15-EA3D26A48D3C}" type="presOf" srcId="{6E929C8A-1DF9-614B-9953-E6D57DC1FF68}" destId="{FDF2F52C-8EEA-744D-A7D3-F874B6464C6D}" srcOrd="1" destOrd="0" presId="urn:microsoft.com/office/officeart/2005/8/layout/vProcess5"/>
    <dgm:cxn modelId="{E57065EA-704A-9649-8D4F-0D34058CD2F0}" type="presOf" srcId="{149FDE1C-A693-7649-89DF-1349FD492F84}" destId="{6FEF04DC-BF43-ED41-8C77-0F52545A68DC}" srcOrd="0" destOrd="0" presId="urn:microsoft.com/office/officeart/2005/8/layout/vProcess5"/>
    <dgm:cxn modelId="{5E86D641-4CEC-974F-865D-ADF38AF13096}" type="presOf" srcId="{83A79D55-87F7-9C44-8DF5-E98FC730BA14}" destId="{9AB2168A-13C5-6345-A7F6-7C120604167E}" srcOrd="1" destOrd="0" presId="urn:microsoft.com/office/officeart/2005/8/layout/vProcess5"/>
    <dgm:cxn modelId="{C102C845-FD38-414E-886C-75631041F0A9}" type="presOf" srcId="{C2BBB1AD-E9E4-B847-8AD8-D1EEB0B2812E}" destId="{C77957FD-A5D5-344A-A364-8D5B833CA71B}" srcOrd="0" destOrd="0" presId="urn:microsoft.com/office/officeart/2005/8/layout/vProcess5"/>
    <dgm:cxn modelId="{FF75C140-8612-0F42-AF0C-21A27F72D2BC}" type="presOf" srcId="{CF5DE656-086D-9A40-B87C-43D65EDB92B5}" destId="{5A3CFC04-1D49-0D44-9ACE-D3DDF87F2B4B}" srcOrd="0" destOrd="0" presId="urn:microsoft.com/office/officeart/2005/8/layout/vProcess5"/>
    <dgm:cxn modelId="{9C2F3F50-4BE1-AA4C-93BA-D16E3AC23551}" type="presOf" srcId="{8FC3D809-A1BE-C34D-8C25-C6BDEB393E4C}" destId="{676C4EDA-4985-0D4B-89BA-950AEBBE869B}" srcOrd="1" destOrd="0" presId="urn:microsoft.com/office/officeart/2005/8/layout/vProcess5"/>
    <dgm:cxn modelId="{C9C772CC-65ED-824B-A591-BD011D196881}" type="presOf" srcId="{8FC3D809-A1BE-C34D-8C25-C6BDEB393E4C}" destId="{9242859D-2505-574E-96AF-E01A48574C62}" srcOrd="0" destOrd="0" presId="urn:microsoft.com/office/officeart/2005/8/layout/vProcess5"/>
    <dgm:cxn modelId="{923D465F-5AED-7540-A39F-B01BD433EFCD}" type="presOf" srcId="{149FDE1C-A693-7649-89DF-1349FD492F84}" destId="{E6DA82C1-CA81-1148-98B5-A87AADF3ADCE}" srcOrd="1" destOrd="0" presId="urn:microsoft.com/office/officeart/2005/8/layout/vProcess5"/>
    <dgm:cxn modelId="{C53CA9C1-8ABF-FA46-A42F-DC7E3B1DD1C7}" type="presOf" srcId="{83A79D55-87F7-9C44-8DF5-E98FC730BA14}" destId="{CD06E9F1-9C45-C940-A2DE-75A113FCF4FB}" srcOrd="0" destOrd="0" presId="urn:microsoft.com/office/officeart/2005/8/layout/vProcess5"/>
    <dgm:cxn modelId="{D3234763-EDB4-0343-AF9A-37B8F29BB6A1}" type="presParOf" srcId="{E5BF4C08-8797-1A4E-819D-0CAA6D4D6BFF}" destId="{588D692F-6C58-F043-BD7A-638E8FD1FFF3}" srcOrd="0" destOrd="0" presId="urn:microsoft.com/office/officeart/2005/8/layout/vProcess5"/>
    <dgm:cxn modelId="{D343C4AA-9488-694A-9A69-14C66A6516D3}" type="presParOf" srcId="{E5BF4C08-8797-1A4E-819D-0CAA6D4D6BFF}" destId="{6FEF04DC-BF43-ED41-8C77-0F52545A68DC}" srcOrd="1" destOrd="0" presId="urn:microsoft.com/office/officeart/2005/8/layout/vProcess5"/>
    <dgm:cxn modelId="{C5E09512-EE8B-EA49-9170-9692AE94D507}" type="presParOf" srcId="{E5BF4C08-8797-1A4E-819D-0CAA6D4D6BFF}" destId="{CD06E9F1-9C45-C940-A2DE-75A113FCF4FB}" srcOrd="2" destOrd="0" presId="urn:microsoft.com/office/officeart/2005/8/layout/vProcess5"/>
    <dgm:cxn modelId="{CA90145B-813C-1E46-98A9-2FF372B791C6}" type="presParOf" srcId="{E5BF4C08-8797-1A4E-819D-0CAA6D4D6BFF}" destId="{50721AF6-A92A-9F4C-B088-ECAC24F722FD}" srcOrd="3" destOrd="0" presId="urn:microsoft.com/office/officeart/2005/8/layout/vProcess5"/>
    <dgm:cxn modelId="{66AD6974-4F94-5043-A75F-461753F6179B}" type="presParOf" srcId="{E5BF4C08-8797-1A4E-819D-0CAA6D4D6BFF}" destId="{BC574F3C-1AC2-9349-A2FA-260AD424F721}" srcOrd="4" destOrd="0" presId="urn:microsoft.com/office/officeart/2005/8/layout/vProcess5"/>
    <dgm:cxn modelId="{56AE3039-BDDE-2B4B-998A-BE8957C07C5E}" type="presParOf" srcId="{E5BF4C08-8797-1A4E-819D-0CAA6D4D6BFF}" destId="{9242859D-2505-574E-96AF-E01A48574C62}" srcOrd="5" destOrd="0" presId="urn:microsoft.com/office/officeart/2005/8/layout/vProcess5"/>
    <dgm:cxn modelId="{EB68FFA1-CC73-3C4D-B627-916D61BE53AD}" type="presParOf" srcId="{E5BF4C08-8797-1A4E-819D-0CAA6D4D6BFF}" destId="{5A3CFC04-1D49-0D44-9ACE-D3DDF87F2B4B}" srcOrd="6" destOrd="0" presId="urn:microsoft.com/office/officeart/2005/8/layout/vProcess5"/>
    <dgm:cxn modelId="{D6A57AE6-FE36-E54A-B2D1-0CE1544E65A2}" type="presParOf" srcId="{E5BF4C08-8797-1A4E-819D-0CAA6D4D6BFF}" destId="{07DCB866-0518-6046-8340-BBA53EF83519}" srcOrd="7" destOrd="0" presId="urn:microsoft.com/office/officeart/2005/8/layout/vProcess5"/>
    <dgm:cxn modelId="{954A3D91-1A52-FB48-AE62-51CB40866FA8}" type="presParOf" srcId="{E5BF4C08-8797-1A4E-819D-0CAA6D4D6BFF}" destId="{85C340C9-DDC4-B44A-9868-6CD9E7110BDB}" srcOrd="8" destOrd="0" presId="urn:microsoft.com/office/officeart/2005/8/layout/vProcess5"/>
    <dgm:cxn modelId="{BE0F80C5-1436-8548-91A3-30744931BA5C}" type="presParOf" srcId="{E5BF4C08-8797-1A4E-819D-0CAA6D4D6BFF}" destId="{C77957FD-A5D5-344A-A364-8D5B833CA71B}" srcOrd="9" destOrd="0" presId="urn:microsoft.com/office/officeart/2005/8/layout/vProcess5"/>
    <dgm:cxn modelId="{75D7836D-3CDA-E142-9773-AB9660310773}" type="presParOf" srcId="{E5BF4C08-8797-1A4E-819D-0CAA6D4D6BFF}" destId="{E6DA82C1-CA81-1148-98B5-A87AADF3ADCE}" srcOrd="10" destOrd="0" presId="urn:microsoft.com/office/officeart/2005/8/layout/vProcess5"/>
    <dgm:cxn modelId="{E73CAB3F-4CB4-E747-87F4-7A16EB372F3F}" type="presParOf" srcId="{E5BF4C08-8797-1A4E-819D-0CAA6D4D6BFF}" destId="{9AB2168A-13C5-6345-A7F6-7C120604167E}" srcOrd="11" destOrd="0" presId="urn:microsoft.com/office/officeart/2005/8/layout/vProcess5"/>
    <dgm:cxn modelId="{7ADB5D41-612A-8D4B-A52B-A89E745C520E}" type="presParOf" srcId="{E5BF4C08-8797-1A4E-819D-0CAA6D4D6BFF}" destId="{FDF2F52C-8EEA-744D-A7D3-F874B6464C6D}" srcOrd="12" destOrd="0" presId="urn:microsoft.com/office/officeart/2005/8/layout/vProcess5"/>
    <dgm:cxn modelId="{CA059423-C088-3642-BB7E-B47BB42C8787}" type="presParOf" srcId="{E5BF4C08-8797-1A4E-819D-0CAA6D4D6BFF}" destId="{F4AAC306-C2B4-7946-B476-2C7F0684FD56}" srcOrd="13" destOrd="0" presId="urn:microsoft.com/office/officeart/2005/8/layout/vProcess5"/>
    <dgm:cxn modelId="{84635910-B222-F441-A4A4-AEFF5B05D6BE}" type="presParOf" srcId="{E5BF4C08-8797-1A4E-819D-0CAA6D4D6BFF}" destId="{676C4EDA-4985-0D4B-89BA-950AEBBE869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6BF8CD-7788-1146-9D2A-DF0E6FED7911}" type="doc">
      <dgm:prSet loTypeId="urn:microsoft.com/office/officeart/2005/8/layout/matrix3" loCatId="" qsTypeId="urn:microsoft.com/office/officeart/2005/8/quickstyle/3D2" qsCatId="3D" csTypeId="urn:microsoft.com/office/officeart/2005/8/colors/accent2_3" csCatId="accent2"/>
      <dgm:spPr/>
      <dgm:t>
        <a:bodyPr/>
        <a:lstStyle/>
        <a:p>
          <a:endParaRPr lang="en-US"/>
        </a:p>
      </dgm:t>
    </dgm:pt>
    <dgm:pt modelId="{571F3847-4F4C-0F48-A235-EF4A5DBEFDFB}">
      <dgm:prSet/>
      <dgm:spPr/>
      <dgm:t>
        <a:bodyPr/>
        <a:lstStyle/>
        <a:p>
          <a:pPr rtl="0"/>
          <a:r>
            <a:rPr lang="en-US" dirty="0" smtClean="0"/>
            <a:t>Mid-to-late career</a:t>
          </a:r>
          <a:endParaRPr lang="en-US" dirty="0"/>
        </a:p>
      </dgm:t>
    </dgm:pt>
    <dgm:pt modelId="{3389EAB2-C128-7F49-BD0E-4366D165D2FF}" type="parTrans" cxnId="{DA8B9B47-AE9F-C04B-9242-0B2AF6CAFDEA}">
      <dgm:prSet/>
      <dgm:spPr/>
      <dgm:t>
        <a:bodyPr/>
        <a:lstStyle/>
        <a:p>
          <a:endParaRPr lang="en-US"/>
        </a:p>
      </dgm:t>
    </dgm:pt>
    <dgm:pt modelId="{B15464A4-4D24-7042-B65F-8D71891388B3}" type="sibTrans" cxnId="{DA8B9B47-AE9F-C04B-9242-0B2AF6CAFDEA}">
      <dgm:prSet/>
      <dgm:spPr/>
      <dgm:t>
        <a:bodyPr/>
        <a:lstStyle/>
        <a:p>
          <a:endParaRPr lang="en-US"/>
        </a:p>
      </dgm:t>
    </dgm:pt>
    <dgm:pt modelId="{DC757760-E750-AF4F-96BE-C87964E96C89}">
      <dgm:prSet/>
      <dgm:spPr/>
      <dgm:t>
        <a:bodyPr/>
        <a:lstStyle/>
        <a:p>
          <a:pPr rtl="0"/>
          <a:r>
            <a:rPr lang="en-US" smtClean="0"/>
            <a:t>Never completed degree</a:t>
          </a:r>
          <a:endParaRPr lang="en-US"/>
        </a:p>
      </dgm:t>
    </dgm:pt>
    <dgm:pt modelId="{76427C95-E5BB-6E47-A70F-E98EE61F20EB}" type="parTrans" cxnId="{3120E609-2969-3649-8430-4B60E2264787}">
      <dgm:prSet/>
      <dgm:spPr/>
      <dgm:t>
        <a:bodyPr/>
        <a:lstStyle/>
        <a:p>
          <a:endParaRPr lang="en-US"/>
        </a:p>
      </dgm:t>
    </dgm:pt>
    <dgm:pt modelId="{39464103-9A5F-6D47-87DF-0F18DE5344CB}" type="sibTrans" cxnId="{3120E609-2969-3649-8430-4B60E2264787}">
      <dgm:prSet/>
      <dgm:spPr/>
      <dgm:t>
        <a:bodyPr/>
        <a:lstStyle/>
        <a:p>
          <a:endParaRPr lang="en-US"/>
        </a:p>
      </dgm:t>
    </dgm:pt>
    <dgm:pt modelId="{A99ED8F0-EC56-9D41-AAD9-BD49D0488D57}">
      <dgm:prSet/>
      <dgm:spPr/>
      <dgm:t>
        <a:bodyPr/>
        <a:lstStyle/>
        <a:p>
          <a:pPr rtl="0"/>
          <a:r>
            <a:rPr lang="en-US" smtClean="0"/>
            <a:t>Diverse professional experience</a:t>
          </a:r>
          <a:endParaRPr lang="en-US"/>
        </a:p>
      </dgm:t>
    </dgm:pt>
    <dgm:pt modelId="{26ACE271-35BA-9244-B629-24133AEC2F82}" type="parTrans" cxnId="{64DEE688-34E3-364F-80D5-6E54799ABD2B}">
      <dgm:prSet/>
      <dgm:spPr/>
      <dgm:t>
        <a:bodyPr/>
        <a:lstStyle/>
        <a:p>
          <a:endParaRPr lang="en-US"/>
        </a:p>
      </dgm:t>
    </dgm:pt>
    <dgm:pt modelId="{41CA68DA-1E9A-8241-B2E4-9B88FEAA854D}" type="sibTrans" cxnId="{64DEE688-34E3-364F-80D5-6E54799ABD2B}">
      <dgm:prSet/>
      <dgm:spPr/>
      <dgm:t>
        <a:bodyPr/>
        <a:lstStyle/>
        <a:p>
          <a:endParaRPr lang="en-US"/>
        </a:p>
      </dgm:t>
    </dgm:pt>
    <dgm:pt modelId="{DE7788CE-2524-4B47-8223-69F86B868079}">
      <dgm:prSet/>
      <dgm:spPr/>
      <dgm:t>
        <a:bodyPr/>
        <a:lstStyle/>
        <a:p>
          <a:pPr rtl="0"/>
          <a:r>
            <a:rPr lang="en-US" smtClean="0"/>
            <a:t>Time away from Univ – long or short?</a:t>
          </a:r>
          <a:endParaRPr lang="en-US"/>
        </a:p>
      </dgm:t>
    </dgm:pt>
    <dgm:pt modelId="{1DB66986-84DF-4941-B4CD-FEB6E2CB57C0}" type="parTrans" cxnId="{D95C4025-E58A-6F4A-A8DB-FDAEA594DD1B}">
      <dgm:prSet/>
      <dgm:spPr/>
      <dgm:t>
        <a:bodyPr/>
        <a:lstStyle/>
        <a:p>
          <a:endParaRPr lang="en-US"/>
        </a:p>
      </dgm:t>
    </dgm:pt>
    <dgm:pt modelId="{6CF5BB84-02F3-6A4E-8F70-E4410865AC15}" type="sibTrans" cxnId="{D95C4025-E58A-6F4A-A8DB-FDAEA594DD1B}">
      <dgm:prSet/>
      <dgm:spPr/>
      <dgm:t>
        <a:bodyPr/>
        <a:lstStyle/>
        <a:p>
          <a:endParaRPr lang="en-US"/>
        </a:p>
      </dgm:t>
    </dgm:pt>
    <dgm:pt modelId="{9EA55A36-6E8B-B94F-AA4B-0F44235DF552}" type="pres">
      <dgm:prSet presAssocID="{246BF8CD-7788-1146-9D2A-DF0E6FED791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95EC18-74B7-1543-A723-444336EE47F4}" type="pres">
      <dgm:prSet presAssocID="{246BF8CD-7788-1146-9D2A-DF0E6FED7911}" presName="diamond" presStyleLbl="bgShp" presStyleIdx="0" presStyleCnt="1"/>
      <dgm:spPr/>
    </dgm:pt>
    <dgm:pt modelId="{A63ADDDD-3516-C44E-850C-4F2BF0F146EE}" type="pres">
      <dgm:prSet presAssocID="{246BF8CD-7788-1146-9D2A-DF0E6FED791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C1A1E-A0C3-D442-B0FA-43404053339B}" type="pres">
      <dgm:prSet presAssocID="{246BF8CD-7788-1146-9D2A-DF0E6FED791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A6881-833C-BA44-A9FD-E2930813A7EC}" type="pres">
      <dgm:prSet presAssocID="{246BF8CD-7788-1146-9D2A-DF0E6FED791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34E52-C7FD-184F-9D46-D9132339DDBA}" type="pres">
      <dgm:prSet presAssocID="{246BF8CD-7788-1146-9D2A-DF0E6FED791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0E0193-DD53-154B-BA81-3CC811727D55}" type="presOf" srcId="{DE7788CE-2524-4B47-8223-69F86B868079}" destId="{28834E52-C7FD-184F-9D46-D9132339DDBA}" srcOrd="0" destOrd="0" presId="urn:microsoft.com/office/officeart/2005/8/layout/matrix3"/>
    <dgm:cxn modelId="{3120E609-2969-3649-8430-4B60E2264787}" srcId="{246BF8CD-7788-1146-9D2A-DF0E6FED7911}" destId="{DC757760-E750-AF4F-96BE-C87964E96C89}" srcOrd="1" destOrd="0" parTransId="{76427C95-E5BB-6E47-A70F-E98EE61F20EB}" sibTransId="{39464103-9A5F-6D47-87DF-0F18DE5344CB}"/>
    <dgm:cxn modelId="{D95C4025-E58A-6F4A-A8DB-FDAEA594DD1B}" srcId="{246BF8CD-7788-1146-9D2A-DF0E6FED7911}" destId="{DE7788CE-2524-4B47-8223-69F86B868079}" srcOrd="3" destOrd="0" parTransId="{1DB66986-84DF-4941-B4CD-FEB6E2CB57C0}" sibTransId="{6CF5BB84-02F3-6A4E-8F70-E4410865AC15}"/>
    <dgm:cxn modelId="{64DEE688-34E3-364F-80D5-6E54799ABD2B}" srcId="{246BF8CD-7788-1146-9D2A-DF0E6FED7911}" destId="{A99ED8F0-EC56-9D41-AAD9-BD49D0488D57}" srcOrd="2" destOrd="0" parTransId="{26ACE271-35BA-9244-B629-24133AEC2F82}" sibTransId="{41CA68DA-1E9A-8241-B2E4-9B88FEAA854D}"/>
    <dgm:cxn modelId="{227468AF-2477-3D48-BDAF-230A8E74BA17}" type="presOf" srcId="{246BF8CD-7788-1146-9D2A-DF0E6FED7911}" destId="{9EA55A36-6E8B-B94F-AA4B-0F44235DF552}" srcOrd="0" destOrd="0" presId="urn:microsoft.com/office/officeart/2005/8/layout/matrix3"/>
    <dgm:cxn modelId="{DD05918E-FDFA-B24F-96FF-D94E5E9FF726}" type="presOf" srcId="{A99ED8F0-EC56-9D41-AAD9-BD49D0488D57}" destId="{FB4A6881-833C-BA44-A9FD-E2930813A7EC}" srcOrd="0" destOrd="0" presId="urn:microsoft.com/office/officeart/2005/8/layout/matrix3"/>
    <dgm:cxn modelId="{63562634-B432-344D-9FF5-782243575315}" type="presOf" srcId="{571F3847-4F4C-0F48-A235-EF4A5DBEFDFB}" destId="{A63ADDDD-3516-C44E-850C-4F2BF0F146EE}" srcOrd="0" destOrd="0" presId="urn:microsoft.com/office/officeart/2005/8/layout/matrix3"/>
    <dgm:cxn modelId="{134DF06A-0095-3440-8209-C3A71F76B53C}" type="presOf" srcId="{DC757760-E750-AF4F-96BE-C87964E96C89}" destId="{2D0C1A1E-A0C3-D442-B0FA-43404053339B}" srcOrd="0" destOrd="0" presId="urn:microsoft.com/office/officeart/2005/8/layout/matrix3"/>
    <dgm:cxn modelId="{DA8B9B47-AE9F-C04B-9242-0B2AF6CAFDEA}" srcId="{246BF8CD-7788-1146-9D2A-DF0E6FED7911}" destId="{571F3847-4F4C-0F48-A235-EF4A5DBEFDFB}" srcOrd="0" destOrd="0" parTransId="{3389EAB2-C128-7F49-BD0E-4366D165D2FF}" sibTransId="{B15464A4-4D24-7042-B65F-8D71891388B3}"/>
    <dgm:cxn modelId="{990B413C-D83C-3143-8FBD-99B8BB9509A4}" type="presParOf" srcId="{9EA55A36-6E8B-B94F-AA4B-0F44235DF552}" destId="{AB95EC18-74B7-1543-A723-444336EE47F4}" srcOrd="0" destOrd="0" presId="urn:microsoft.com/office/officeart/2005/8/layout/matrix3"/>
    <dgm:cxn modelId="{1D256CA3-7D0A-F941-AB61-39FB8E4E4CE1}" type="presParOf" srcId="{9EA55A36-6E8B-B94F-AA4B-0F44235DF552}" destId="{A63ADDDD-3516-C44E-850C-4F2BF0F146EE}" srcOrd="1" destOrd="0" presId="urn:microsoft.com/office/officeart/2005/8/layout/matrix3"/>
    <dgm:cxn modelId="{B1E6775D-780A-D54F-868C-58833D47E198}" type="presParOf" srcId="{9EA55A36-6E8B-B94F-AA4B-0F44235DF552}" destId="{2D0C1A1E-A0C3-D442-B0FA-43404053339B}" srcOrd="2" destOrd="0" presId="urn:microsoft.com/office/officeart/2005/8/layout/matrix3"/>
    <dgm:cxn modelId="{1AC94FAC-C600-D444-817D-E47449F91EFF}" type="presParOf" srcId="{9EA55A36-6E8B-B94F-AA4B-0F44235DF552}" destId="{FB4A6881-833C-BA44-A9FD-E2930813A7EC}" srcOrd="3" destOrd="0" presId="urn:microsoft.com/office/officeart/2005/8/layout/matrix3"/>
    <dgm:cxn modelId="{8C0BBAAD-1065-454D-B65F-BC2D072E94C9}" type="presParOf" srcId="{9EA55A36-6E8B-B94F-AA4B-0F44235DF552}" destId="{28834E52-C7FD-184F-9D46-D9132339DDB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663A9E-949E-CC4C-8919-EF15B1E6FEE5}" type="doc">
      <dgm:prSet loTypeId="urn:microsoft.com/office/officeart/2005/8/layout/hierarchy4" loCatId="" qsTypeId="urn:microsoft.com/office/officeart/2005/8/quickstyle/3D2" qsCatId="3D" csTypeId="urn:microsoft.com/office/officeart/2005/8/colors/accent2_3" csCatId="accent2"/>
      <dgm:spPr/>
      <dgm:t>
        <a:bodyPr/>
        <a:lstStyle/>
        <a:p>
          <a:endParaRPr lang="en-US"/>
        </a:p>
      </dgm:t>
    </dgm:pt>
    <dgm:pt modelId="{E02286C4-38CF-C34B-965E-A2E1DF6B0992}">
      <dgm:prSet/>
      <dgm:spPr/>
      <dgm:t>
        <a:bodyPr/>
        <a:lstStyle/>
        <a:p>
          <a:pPr rtl="0"/>
          <a:r>
            <a:rPr lang="en-US" smtClean="0"/>
            <a:t>Mature</a:t>
          </a:r>
          <a:endParaRPr lang="en-US"/>
        </a:p>
      </dgm:t>
    </dgm:pt>
    <dgm:pt modelId="{5567995B-9334-8F49-8678-E6B1CAE35CCE}" type="parTrans" cxnId="{79886E84-03EE-6E41-9A0B-3F8563DCA4E7}">
      <dgm:prSet/>
      <dgm:spPr/>
      <dgm:t>
        <a:bodyPr/>
        <a:lstStyle/>
        <a:p>
          <a:endParaRPr lang="en-US"/>
        </a:p>
      </dgm:t>
    </dgm:pt>
    <dgm:pt modelId="{AEAE3E41-9FF4-F047-ACE3-DFE645944D0E}" type="sibTrans" cxnId="{79886E84-03EE-6E41-9A0B-3F8563DCA4E7}">
      <dgm:prSet/>
      <dgm:spPr/>
      <dgm:t>
        <a:bodyPr/>
        <a:lstStyle/>
        <a:p>
          <a:endParaRPr lang="en-US"/>
        </a:p>
      </dgm:t>
    </dgm:pt>
    <dgm:pt modelId="{A93F517E-8DD4-DC41-9A86-35AF963A152A}">
      <dgm:prSet/>
      <dgm:spPr/>
      <dgm:t>
        <a:bodyPr/>
        <a:lstStyle/>
        <a:p>
          <a:pPr rtl="0"/>
          <a:r>
            <a:rPr lang="en-US" smtClean="0"/>
            <a:t>Early retirement</a:t>
          </a:r>
          <a:endParaRPr lang="en-US"/>
        </a:p>
      </dgm:t>
    </dgm:pt>
    <dgm:pt modelId="{4B68FA5E-A3C9-FA4C-96AF-1E2AEAD4F49A}" type="parTrans" cxnId="{5A65C262-BDF3-2C46-B0CB-16314CF26843}">
      <dgm:prSet/>
      <dgm:spPr/>
      <dgm:t>
        <a:bodyPr/>
        <a:lstStyle/>
        <a:p>
          <a:endParaRPr lang="en-US"/>
        </a:p>
      </dgm:t>
    </dgm:pt>
    <dgm:pt modelId="{6DFC4E3C-4268-E04E-A413-4C56C6FE24D6}" type="sibTrans" cxnId="{5A65C262-BDF3-2C46-B0CB-16314CF26843}">
      <dgm:prSet/>
      <dgm:spPr/>
      <dgm:t>
        <a:bodyPr/>
        <a:lstStyle/>
        <a:p>
          <a:endParaRPr lang="en-US"/>
        </a:p>
      </dgm:t>
    </dgm:pt>
    <dgm:pt modelId="{F95A9BBB-9E3E-6F4F-B7CE-7BFAB3E5B494}">
      <dgm:prSet/>
      <dgm:spPr/>
      <dgm:t>
        <a:bodyPr/>
        <a:lstStyle/>
        <a:p>
          <a:pPr rtl="0"/>
          <a:r>
            <a:rPr lang="en-US" smtClean="0"/>
            <a:t>Seeking “passion” career</a:t>
          </a:r>
          <a:endParaRPr lang="en-US"/>
        </a:p>
      </dgm:t>
    </dgm:pt>
    <dgm:pt modelId="{88C51339-8EF9-F745-9D96-F1F3AEDACB1F}" type="parTrans" cxnId="{F053897A-7D91-D548-B8AD-5EB71ED02C93}">
      <dgm:prSet/>
      <dgm:spPr/>
      <dgm:t>
        <a:bodyPr/>
        <a:lstStyle/>
        <a:p>
          <a:endParaRPr lang="en-US"/>
        </a:p>
      </dgm:t>
    </dgm:pt>
    <dgm:pt modelId="{13F73BF7-5B05-3F44-AB28-86E90E863D35}" type="sibTrans" cxnId="{F053897A-7D91-D548-B8AD-5EB71ED02C93}">
      <dgm:prSet/>
      <dgm:spPr/>
      <dgm:t>
        <a:bodyPr/>
        <a:lstStyle/>
        <a:p>
          <a:endParaRPr lang="en-US"/>
        </a:p>
      </dgm:t>
    </dgm:pt>
    <dgm:pt modelId="{76F1AD91-0BF2-8B4A-A385-6C47AC11AB2E}">
      <dgm:prSet/>
      <dgm:spPr/>
      <dgm:t>
        <a:bodyPr/>
        <a:lstStyle/>
        <a:p>
          <a:pPr rtl="0"/>
          <a:r>
            <a:rPr lang="en-US" smtClean="0"/>
            <a:t>Diverse professional experience</a:t>
          </a:r>
          <a:endParaRPr lang="en-US"/>
        </a:p>
      </dgm:t>
    </dgm:pt>
    <dgm:pt modelId="{E19133B7-FFAF-6F4A-ADB6-A5745BB11D6E}" type="parTrans" cxnId="{3886C439-5D97-194B-9D4B-4F9E91CC0EB4}">
      <dgm:prSet/>
      <dgm:spPr/>
      <dgm:t>
        <a:bodyPr/>
        <a:lstStyle/>
        <a:p>
          <a:endParaRPr lang="en-US"/>
        </a:p>
      </dgm:t>
    </dgm:pt>
    <dgm:pt modelId="{4EDA531F-CC03-5947-BAD1-CB950115DC8F}" type="sibTrans" cxnId="{3886C439-5D97-194B-9D4B-4F9E91CC0EB4}">
      <dgm:prSet/>
      <dgm:spPr/>
      <dgm:t>
        <a:bodyPr/>
        <a:lstStyle/>
        <a:p>
          <a:endParaRPr lang="en-US"/>
        </a:p>
      </dgm:t>
    </dgm:pt>
    <dgm:pt modelId="{2895CF51-2602-4F4B-8BBF-7B04E2901CAD}" type="pres">
      <dgm:prSet presAssocID="{2F663A9E-949E-CC4C-8919-EF15B1E6FE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532987B-A2BE-6844-BD20-31D4AE6A0812}" type="pres">
      <dgm:prSet presAssocID="{E02286C4-38CF-C34B-965E-A2E1DF6B0992}" presName="vertOne" presStyleCnt="0"/>
      <dgm:spPr/>
    </dgm:pt>
    <dgm:pt modelId="{FAC4C6C7-A7B2-A04D-ADC8-E0BBD9DFD6C6}" type="pres">
      <dgm:prSet presAssocID="{E02286C4-38CF-C34B-965E-A2E1DF6B0992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59971A-770A-D749-BE8E-213B813DF043}" type="pres">
      <dgm:prSet presAssocID="{E02286C4-38CF-C34B-965E-A2E1DF6B0992}" presName="horzOne" presStyleCnt="0"/>
      <dgm:spPr/>
    </dgm:pt>
    <dgm:pt modelId="{412E4815-5998-BB47-8A96-970C9C80D401}" type="pres">
      <dgm:prSet presAssocID="{AEAE3E41-9FF4-F047-ACE3-DFE645944D0E}" presName="sibSpaceOne" presStyleCnt="0"/>
      <dgm:spPr/>
    </dgm:pt>
    <dgm:pt modelId="{21A74D56-587D-064A-822E-879976C7394E}" type="pres">
      <dgm:prSet presAssocID="{A93F517E-8DD4-DC41-9A86-35AF963A152A}" presName="vertOne" presStyleCnt="0"/>
      <dgm:spPr/>
    </dgm:pt>
    <dgm:pt modelId="{0D50E71D-49D5-5548-9565-695D2016E454}" type="pres">
      <dgm:prSet presAssocID="{A93F517E-8DD4-DC41-9A86-35AF963A152A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960F7B-C29A-FB42-B35D-0114C3FC08D4}" type="pres">
      <dgm:prSet presAssocID="{A93F517E-8DD4-DC41-9A86-35AF963A152A}" presName="horzOne" presStyleCnt="0"/>
      <dgm:spPr/>
    </dgm:pt>
    <dgm:pt modelId="{60A42433-FC2F-B74E-9729-8F835CD85AE8}" type="pres">
      <dgm:prSet presAssocID="{6DFC4E3C-4268-E04E-A413-4C56C6FE24D6}" presName="sibSpaceOne" presStyleCnt="0"/>
      <dgm:spPr/>
    </dgm:pt>
    <dgm:pt modelId="{811BDBEA-D0D2-C646-9229-82007511E0D5}" type="pres">
      <dgm:prSet presAssocID="{F95A9BBB-9E3E-6F4F-B7CE-7BFAB3E5B494}" presName="vertOne" presStyleCnt="0"/>
      <dgm:spPr/>
    </dgm:pt>
    <dgm:pt modelId="{082D9A72-4668-5F48-812C-68BCB2212E8D}" type="pres">
      <dgm:prSet presAssocID="{F95A9BBB-9E3E-6F4F-B7CE-7BFAB3E5B494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2F096C-693F-A04D-8612-7AF0FD570786}" type="pres">
      <dgm:prSet presAssocID="{F95A9BBB-9E3E-6F4F-B7CE-7BFAB3E5B494}" presName="horzOne" presStyleCnt="0"/>
      <dgm:spPr/>
    </dgm:pt>
    <dgm:pt modelId="{D35944A5-677D-184A-BD86-1E3349CCEF37}" type="pres">
      <dgm:prSet presAssocID="{13F73BF7-5B05-3F44-AB28-86E90E863D35}" presName="sibSpaceOne" presStyleCnt="0"/>
      <dgm:spPr/>
    </dgm:pt>
    <dgm:pt modelId="{73DEA280-E6CC-5A42-AFE4-1B4DA6CE078D}" type="pres">
      <dgm:prSet presAssocID="{76F1AD91-0BF2-8B4A-A385-6C47AC11AB2E}" presName="vertOne" presStyleCnt="0"/>
      <dgm:spPr/>
    </dgm:pt>
    <dgm:pt modelId="{D572623D-4959-924C-B19F-6D7C663C38D8}" type="pres">
      <dgm:prSet presAssocID="{76F1AD91-0BF2-8B4A-A385-6C47AC11AB2E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FD256D-1358-324A-8D61-F42678139D71}" type="pres">
      <dgm:prSet presAssocID="{76F1AD91-0BF2-8B4A-A385-6C47AC11AB2E}" presName="horzOne" presStyleCnt="0"/>
      <dgm:spPr/>
    </dgm:pt>
  </dgm:ptLst>
  <dgm:cxnLst>
    <dgm:cxn modelId="{5DD9BBA7-DC22-1A49-806B-1C33F453E209}" type="presOf" srcId="{F95A9BBB-9E3E-6F4F-B7CE-7BFAB3E5B494}" destId="{082D9A72-4668-5F48-812C-68BCB2212E8D}" srcOrd="0" destOrd="0" presId="urn:microsoft.com/office/officeart/2005/8/layout/hierarchy4"/>
    <dgm:cxn modelId="{79886E84-03EE-6E41-9A0B-3F8563DCA4E7}" srcId="{2F663A9E-949E-CC4C-8919-EF15B1E6FEE5}" destId="{E02286C4-38CF-C34B-965E-A2E1DF6B0992}" srcOrd="0" destOrd="0" parTransId="{5567995B-9334-8F49-8678-E6B1CAE35CCE}" sibTransId="{AEAE3E41-9FF4-F047-ACE3-DFE645944D0E}"/>
    <dgm:cxn modelId="{D8C1EE96-AA57-2A4D-A3F9-7557CBD7CACB}" type="presOf" srcId="{E02286C4-38CF-C34B-965E-A2E1DF6B0992}" destId="{FAC4C6C7-A7B2-A04D-ADC8-E0BBD9DFD6C6}" srcOrd="0" destOrd="0" presId="urn:microsoft.com/office/officeart/2005/8/layout/hierarchy4"/>
    <dgm:cxn modelId="{3886C439-5D97-194B-9D4B-4F9E91CC0EB4}" srcId="{2F663A9E-949E-CC4C-8919-EF15B1E6FEE5}" destId="{76F1AD91-0BF2-8B4A-A385-6C47AC11AB2E}" srcOrd="3" destOrd="0" parTransId="{E19133B7-FFAF-6F4A-ADB6-A5745BB11D6E}" sibTransId="{4EDA531F-CC03-5947-BAD1-CB950115DC8F}"/>
    <dgm:cxn modelId="{F053897A-7D91-D548-B8AD-5EB71ED02C93}" srcId="{2F663A9E-949E-CC4C-8919-EF15B1E6FEE5}" destId="{F95A9BBB-9E3E-6F4F-B7CE-7BFAB3E5B494}" srcOrd="2" destOrd="0" parTransId="{88C51339-8EF9-F745-9D96-F1F3AEDACB1F}" sibTransId="{13F73BF7-5B05-3F44-AB28-86E90E863D35}"/>
    <dgm:cxn modelId="{3E3730E2-4D76-B841-A9A8-934F9AF5FBFE}" type="presOf" srcId="{A93F517E-8DD4-DC41-9A86-35AF963A152A}" destId="{0D50E71D-49D5-5548-9565-695D2016E454}" srcOrd="0" destOrd="0" presId="urn:microsoft.com/office/officeart/2005/8/layout/hierarchy4"/>
    <dgm:cxn modelId="{4F70A6CC-9E25-D143-AC6E-9FBDFA2BFCAF}" type="presOf" srcId="{2F663A9E-949E-CC4C-8919-EF15B1E6FEE5}" destId="{2895CF51-2602-4F4B-8BBF-7B04E2901CAD}" srcOrd="0" destOrd="0" presId="urn:microsoft.com/office/officeart/2005/8/layout/hierarchy4"/>
    <dgm:cxn modelId="{5073E7F5-9A09-9046-89E6-F5A2711253CE}" type="presOf" srcId="{76F1AD91-0BF2-8B4A-A385-6C47AC11AB2E}" destId="{D572623D-4959-924C-B19F-6D7C663C38D8}" srcOrd="0" destOrd="0" presId="urn:microsoft.com/office/officeart/2005/8/layout/hierarchy4"/>
    <dgm:cxn modelId="{5A65C262-BDF3-2C46-B0CB-16314CF26843}" srcId="{2F663A9E-949E-CC4C-8919-EF15B1E6FEE5}" destId="{A93F517E-8DD4-DC41-9A86-35AF963A152A}" srcOrd="1" destOrd="0" parTransId="{4B68FA5E-A3C9-FA4C-96AF-1E2AEAD4F49A}" sibTransId="{6DFC4E3C-4268-E04E-A413-4C56C6FE24D6}"/>
    <dgm:cxn modelId="{1631EAA0-DF42-EA40-8B19-4A5C0AB5B71D}" type="presParOf" srcId="{2895CF51-2602-4F4B-8BBF-7B04E2901CAD}" destId="{7532987B-A2BE-6844-BD20-31D4AE6A0812}" srcOrd="0" destOrd="0" presId="urn:microsoft.com/office/officeart/2005/8/layout/hierarchy4"/>
    <dgm:cxn modelId="{95ACD3CE-3451-E54E-A644-5A90F5B12757}" type="presParOf" srcId="{7532987B-A2BE-6844-BD20-31D4AE6A0812}" destId="{FAC4C6C7-A7B2-A04D-ADC8-E0BBD9DFD6C6}" srcOrd="0" destOrd="0" presId="urn:microsoft.com/office/officeart/2005/8/layout/hierarchy4"/>
    <dgm:cxn modelId="{780B6A67-3FF0-3348-AA26-B57B8790DEDD}" type="presParOf" srcId="{7532987B-A2BE-6844-BD20-31D4AE6A0812}" destId="{1159971A-770A-D749-BE8E-213B813DF043}" srcOrd="1" destOrd="0" presId="urn:microsoft.com/office/officeart/2005/8/layout/hierarchy4"/>
    <dgm:cxn modelId="{3E2EC5C1-8E75-A144-9485-559A81538976}" type="presParOf" srcId="{2895CF51-2602-4F4B-8BBF-7B04E2901CAD}" destId="{412E4815-5998-BB47-8A96-970C9C80D401}" srcOrd="1" destOrd="0" presId="urn:microsoft.com/office/officeart/2005/8/layout/hierarchy4"/>
    <dgm:cxn modelId="{103FA608-ECD3-4543-888B-11B5294CFCCB}" type="presParOf" srcId="{2895CF51-2602-4F4B-8BBF-7B04E2901CAD}" destId="{21A74D56-587D-064A-822E-879976C7394E}" srcOrd="2" destOrd="0" presId="urn:microsoft.com/office/officeart/2005/8/layout/hierarchy4"/>
    <dgm:cxn modelId="{728F9518-61CD-D947-BE13-F0D85F463ADC}" type="presParOf" srcId="{21A74D56-587D-064A-822E-879976C7394E}" destId="{0D50E71D-49D5-5548-9565-695D2016E454}" srcOrd="0" destOrd="0" presId="urn:microsoft.com/office/officeart/2005/8/layout/hierarchy4"/>
    <dgm:cxn modelId="{73D12092-5DF8-C44A-A023-51BA9073B75E}" type="presParOf" srcId="{21A74D56-587D-064A-822E-879976C7394E}" destId="{27960F7B-C29A-FB42-B35D-0114C3FC08D4}" srcOrd="1" destOrd="0" presId="urn:microsoft.com/office/officeart/2005/8/layout/hierarchy4"/>
    <dgm:cxn modelId="{BBDE382A-DB1E-4545-A127-F32774E89FC4}" type="presParOf" srcId="{2895CF51-2602-4F4B-8BBF-7B04E2901CAD}" destId="{60A42433-FC2F-B74E-9729-8F835CD85AE8}" srcOrd="3" destOrd="0" presId="urn:microsoft.com/office/officeart/2005/8/layout/hierarchy4"/>
    <dgm:cxn modelId="{CE52D636-33D5-D04F-AC3D-EC25BDEAC81E}" type="presParOf" srcId="{2895CF51-2602-4F4B-8BBF-7B04E2901CAD}" destId="{811BDBEA-D0D2-C646-9229-82007511E0D5}" srcOrd="4" destOrd="0" presId="urn:microsoft.com/office/officeart/2005/8/layout/hierarchy4"/>
    <dgm:cxn modelId="{AF6F13AB-7E96-7D4E-A513-A926560A940D}" type="presParOf" srcId="{811BDBEA-D0D2-C646-9229-82007511E0D5}" destId="{082D9A72-4668-5F48-812C-68BCB2212E8D}" srcOrd="0" destOrd="0" presId="urn:microsoft.com/office/officeart/2005/8/layout/hierarchy4"/>
    <dgm:cxn modelId="{512A3C95-3DA9-4D45-AA1A-EEE1049F23BF}" type="presParOf" srcId="{811BDBEA-D0D2-C646-9229-82007511E0D5}" destId="{322F096C-693F-A04D-8612-7AF0FD570786}" srcOrd="1" destOrd="0" presId="urn:microsoft.com/office/officeart/2005/8/layout/hierarchy4"/>
    <dgm:cxn modelId="{04850E1A-C513-F846-BE30-C8D5FA93AC5E}" type="presParOf" srcId="{2895CF51-2602-4F4B-8BBF-7B04E2901CAD}" destId="{D35944A5-677D-184A-BD86-1E3349CCEF37}" srcOrd="5" destOrd="0" presId="urn:microsoft.com/office/officeart/2005/8/layout/hierarchy4"/>
    <dgm:cxn modelId="{883C86BC-2373-7C4D-92D3-285509268D0F}" type="presParOf" srcId="{2895CF51-2602-4F4B-8BBF-7B04E2901CAD}" destId="{73DEA280-E6CC-5A42-AFE4-1B4DA6CE078D}" srcOrd="6" destOrd="0" presId="urn:microsoft.com/office/officeart/2005/8/layout/hierarchy4"/>
    <dgm:cxn modelId="{665ED011-8BA4-A447-9618-82E3F9EAE892}" type="presParOf" srcId="{73DEA280-E6CC-5A42-AFE4-1B4DA6CE078D}" destId="{D572623D-4959-924C-B19F-6D7C663C38D8}" srcOrd="0" destOrd="0" presId="urn:microsoft.com/office/officeart/2005/8/layout/hierarchy4"/>
    <dgm:cxn modelId="{A632633E-89F8-B049-BB81-5D8DCED96520}" type="presParOf" srcId="{73DEA280-E6CC-5A42-AFE4-1B4DA6CE078D}" destId="{6FFD256D-1358-324A-8D61-F42678139D7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184F88-28FC-6E45-A157-05239F8640A2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F747ED-7782-FD4B-8D12-8C990A1FA3A1}">
      <dgm:prSet phldrT="[Text]" custT="1"/>
      <dgm:spPr>
        <a:gradFill flip="none" rotWithShape="1">
          <a:gsLst>
            <a:gs pos="0">
              <a:schemeClr val="accent2">
                <a:lumMod val="75000"/>
              </a:schemeClr>
            </a:gs>
            <a:gs pos="70000">
              <a:srgbClr val="9797CC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en-US" sz="4000" u="sng" dirty="0" smtClean="0"/>
            <a:t>C</a:t>
          </a:r>
          <a:r>
            <a:rPr lang="en-US" sz="2300" dirty="0" smtClean="0"/>
            <a:t>onduct</a:t>
          </a:r>
          <a:endParaRPr lang="en-US" sz="2300" dirty="0"/>
        </a:p>
      </dgm:t>
    </dgm:pt>
    <dgm:pt modelId="{E59A699C-D9E8-154F-AB1C-ABF1369A3D06}" type="parTrans" cxnId="{1D02F8F7-96BC-0342-8304-BFEA0BFE9831}">
      <dgm:prSet/>
      <dgm:spPr/>
      <dgm:t>
        <a:bodyPr/>
        <a:lstStyle/>
        <a:p>
          <a:endParaRPr lang="en-US"/>
        </a:p>
      </dgm:t>
    </dgm:pt>
    <dgm:pt modelId="{72B1D046-E66D-F245-A296-CAC62FDB2DD2}" type="sibTrans" cxnId="{1D02F8F7-96BC-0342-8304-BFEA0BFE9831}">
      <dgm:prSet/>
      <dgm:spPr/>
      <dgm:t>
        <a:bodyPr/>
        <a:lstStyle/>
        <a:p>
          <a:endParaRPr lang="en-US"/>
        </a:p>
      </dgm:t>
    </dgm:pt>
    <dgm:pt modelId="{026C0F56-36BD-7D4D-A770-7F60F8ABDCF5}">
      <dgm:prSet phldrT="[Text]" custT="1"/>
      <dgm:spPr>
        <a:gradFill flip="none" rotWithShape="1">
          <a:gsLst>
            <a:gs pos="0">
              <a:schemeClr val="accent2">
                <a:lumMod val="75000"/>
              </a:schemeClr>
            </a:gs>
            <a:gs pos="70000">
              <a:srgbClr val="9797CC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en-US" sz="4000" u="sng" dirty="0" smtClean="0"/>
            <a:t>A</a:t>
          </a:r>
          <a:r>
            <a:rPr lang="en-US" sz="2300" dirty="0" smtClean="0"/>
            <a:t>ttitude</a:t>
          </a:r>
          <a:endParaRPr lang="en-US" sz="2300" dirty="0"/>
        </a:p>
      </dgm:t>
    </dgm:pt>
    <dgm:pt modelId="{EC680778-C2D1-EC43-B1A8-F6E948DDF700}" type="parTrans" cxnId="{05EBB607-5D74-2F4A-9B5D-083102070084}">
      <dgm:prSet/>
      <dgm:spPr/>
      <dgm:t>
        <a:bodyPr/>
        <a:lstStyle/>
        <a:p>
          <a:endParaRPr lang="en-US"/>
        </a:p>
      </dgm:t>
    </dgm:pt>
    <dgm:pt modelId="{C482E20F-CFE8-9C4A-985B-78FB31C9653C}" type="sibTrans" cxnId="{05EBB607-5D74-2F4A-9B5D-083102070084}">
      <dgm:prSet/>
      <dgm:spPr/>
      <dgm:t>
        <a:bodyPr/>
        <a:lstStyle/>
        <a:p>
          <a:endParaRPr lang="en-US"/>
        </a:p>
      </dgm:t>
    </dgm:pt>
    <dgm:pt modelId="{1CF35B2A-7FAF-774F-8DEC-9DE7DD6F4138}">
      <dgm:prSet phldrT="[Text]" custT="1"/>
      <dgm:spPr>
        <a:gradFill rotWithShape="0">
          <a:gsLst>
            <a:gs pos="0">
              <a:schemeClr val="accent2">
                <a:lumMod val="75000"/>
              </a:schemeClr>
            </a:gs>
            <a:gs pos="70000">
              <a:srgbClr val="9797CC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0" scaled="1"/>
        </a:gradFill>
      </dgm:spPr>
      <dgm:t>
        <a:bodyPr/>
        <a:lstStyle/>
        <a:p>
          <a:r>
            <a:rPr lang="en-US" sz="4000" u="sng" dirty="0" smtClean="0"/>
            <a:t>K</a:t>
          </a:r>
          <a:r>
            <a:rPr lang="en-US" sz="2300" dirty="0" smtClean="0"/>
            <a:t>nowledge</a:t>
          </a:r>
        </a:p>
      </dgm:t>
    </dgm:pt>
    <dgm:pt modelId="{8A010283-4FC8-744B-9328-A0BC3EDFB288}" type="parTrans" cxnId="{92C38BE0-2CC7-6B42-BEE9-A11AF80B73D0}">
      <dgm:prSet/>
      <dgm:spPr/>
      <dgm:t>
        <a:bodyPr/>
        <a:lstStyle/>
        <a:p>
          <a:endParaRPr lang="en-US"/>
        </a:p>
      </dgm:t>
    </dgm:pt>
    <dgm:pt modelId="{C74FEE9A-9F0A-074B-A21A-8A5F9209A7C0}" type="sibTrans" cxnId="{92C38BE0-2CC7-6B42-BEE9-A11AF80B73D0}">
      <dgm:prSet/>
      <dgm:spPr/>
      <dgm:t>
        <a:bodyPr/>
        <a:lstStyle/>
        <a:p>
          <a:endParaRPr lang="en-US"/>
        </a:p>
      </dgm:t>
    </dgm:pt>
    <dgm:pt modelId="{0C6AD63B-9987-0B42-9608-3DFE582E2CF2}">
      <dgm:prSet custT="1"/>
      <dgm:spPr>
        <a:gradFill rotWithShape="0">
          <a:gsLst>
            <a:gs pos="0">
              <a:schemeClr val="accent2">
                <a:lumMod val="75000"/>
              </a:schemeClr>
            </a:gs>
            <a:gs pos="70000">
              <a:srgbClr val="9797CC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0" scaled="1"/>
        </a:gradFill>
      </dgm:spPr>
      <dgm:t>
        <a:bodyPr/>
        <a:lstStyle/>
        <a:p>
          <a:r>
            <a:rPr lang="en-US" sz="4000" u="sng" dirty="0" smtClean="0"/>
            <a:t>E</a:t>
          </a:r>
          <a:r>
            <a:rPr lang="en-US" sz="2300" dirty="0" smtClean="0"/>
            <a:t>tiquette</a:t>
          </a:r>
          <a:endParaRPr lang="en-US" sz="2300" dirty="0"/>
        </a:p>
      </dgm:t>
    </dgm:pt>
    <dgm:pt modelId="{DF192557-55BD-DE42-8CBC-3A263D53875C}" type="parTrans" cxnId="{CA58CA68-29EA-EF4B-8DB0-F6AEAC8DD81C}">
      <dgm:prSet/>
      <dgm:spPr/>
      <dgm:t>
        <a:bodyPr/>
        <a:lstStyle/>
        <a:p>
          <a:endParaRPr lang="en-US"/>
        </a:p>
      </dgm:t>
    </dgm:pt>
    <dgm:pt modelId="{8AA2D2DB-284E-9F49-8EE2-01D36608657B}" type="sibTrans" cxnId="{CA58CA68-29EA-EF4B-8DB0-F6AEAC8DD81C}">
      <dgm:prSet/>
      <dgm:spPr/>
      <dgm:t>
        <a:bodyPr/>
        <a:lstStyle/>
        <a:p>
          <a:endParaRPr lang="en-US"/>
        </a:p>
      </dgm:t>
    </dgm:pt>
    <dgm:pt modelId="{11AB8716-123A-5340-AF04-3F8D2118F6EB}" type="pres">
      <dgm:prSet presAssocID="{FE184F88-28FC-6E45-A157-05239F8640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A8B701-BE7F-9344-AD40-2CA748CA1669}" type="pres">
      <dgm:prSet presAssocID="{65F747ED-7782-FD4B-8D12-8C990A1FA3A1}" presName="parentLin" presStyleCnt="0"/>
      <dgm:spPr/>
    </dgm:pt>
    <dgm:pt modelId="{E20204CB-1D85-404E-A48C-8E7A82603449}" type="pres">
      <dgm:prSet presAssocID="{65F747ED-7782-FD4B-8D12-8C990A1FA3A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C09DF9D-585B-7243-AB72-703FBF5D4751}" type="pres">
      <dgm:prSet presAssocID="{65F747ED-7782-FD4B-8D12-8C990A1FA3A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AD088-C119-6F47-82D7-A0B9311CA01F}" type="pres">
      <dgm:prSet presAssocID="{65F747ED-7782-FD4B-8D12-8C990A1FA3A1}" presName="negativeSpace" presStyleCnt="0"/>
      <dgm:spPr/>
    </dgm:pt>
    <dgm:pt modelId="{BB0E3948-CFB9-A54C-A5CA-5A55409C3A4B}" type="pres">
      <dgm:prSet presAssocID="{65F747ED-7782-FD4B-8D12-8C990A1FA3A1}" presName="childText" presStyleLbl="conFgAcc1" presStyleIdx="0" presStyleCnt="4">
        <dgm:presLayoutVars>
          <dgm:bulletEnabled val="1"/>
        </dgm:presLayoutVars>
      </dgm:prSet>
      <dgm:spPr>
        <a:solidFill>
          <a:schemeClr val="accent2">
            <a:lumMod val="60000"/>
            <a:lumOff val="40000"/>
            <a:alpha val="0"/>
          </a:schemeClr>
        </a:solidFill>
        <a:ln>
          <a:noFill/>
        </a:ln>
      </dgm:spPr>
    </dgm:pt>
    <dgm:pt modelId="{9E8F3E11-998B-4E4F-9D27-CC042EC6400A}" type="pres">
      <dgm:prSet presAssocID="{72B1D046-E66D-F245-A296-CAC62FDB2DD2}" presName="spaceBetweenRectangles" presStyleCnt="0"/>
      <dgm:spPr/>
    </dgm:pt>
    <dgm:pt modelId="{87D31BDB-7C4E-404D-86DB-3D57A6EB815E}" type="pres">
      <dgm:prSet presAssocID="{026C0F56-36BD-7D4D-A770-7F60F8ABDCF5}" presName="parentLin" presStyleCnt="0"/>
      <dgm:spPr/>
    </dgm:pt>
    <dgm:pt modelId="{5B123950-7C1F-D04A-B725-8FD4B240EC60}" type="pres">
      <dgm:prSet presAssocID="{026C0F56-36BD-7D4D-A770-7F60F8ABDCF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E7D74F4-CDCF-2B43-AE9C-A88981B6A97D}" type="pres">
      <dgm:prSet presAssocID="{026C0F56-36BD-7D4D-A770-7F60F8ABDCF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429AE-9CDD-AB4D-B83E-2E8613B491E4}" type="pres">
      <dgm:prSet presAssocID="{026C0F56-36BD-7D4D-A770-7F60F8ABDCF5}" presName="negativeSpace" presStyleCnt="0"/>
      <dgm:spPr/>
    </dgm:pt>
    <dgm:pt modelId="{3B38A2F4-5153-F44D-BF7A-0031783E7E3E}" type="pres">
      <dgm:prSet presAssocID="{026C0F56-36BD-7D4D-A770-7F60F8ABDCF5}" presName="childText" presStyleLbl="conFgAcc1" presStyleIdx="1" presStyleCnt="4">
        <dgm:presLayoutVars>
          <dgm:bulletEnabled val="1"/>
        </dgm:presLayoutVars>
      </dgm:prSet>
      <dgm:spPr>
        <a:noFill/>
        <a:ln>
          <a:noFill/>
        </a:ln>
      </dgm:spPr>
    </dgm:pt>
    <dgm:pt modelId="{3B8CCC2D-B9AB-B141-995D-A25332D47C72}" type="pres">
      <dgm:prSet presAssocID="{C482E20F-CFE8-9C4A-985B-78FB31C9653C}" presName="spaceBetweenRectangles" presStyleCnt="0"/>
      <dgm:spPr/>
    </dgm:pt>
    <dgm:pt modelId="{408FEE20-7D41-6249-95C6-0396F21F8E97}" type="pres">
      <dgm:prSet presAssocID="{1CF35B2A-7FAF-774F-8DEC-9DE7DD6F4138}" presName="parentLin" presStyleCnt="0"/>
      <dgm:spPr/>
    </dgm:pt>
    <dgm:pt modelId="{FCDB61BC-7F1E-4447-86DB-D87B14ED9860}" type="pres">
      <dgm:prSet presAssocID="{1CF35B2A-7FAF-774F-8DEC-9DE7DD6F413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DBF8A235-F4E5-FB4A-9FF3-02FC0910868B}" type="pres">
      <dgm:prSet presAssocID="{1CF35B2A-7FAF-774F-8DEC-9DE7DD6F413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920B8-5552-B74E-806B-1C255381959F}" type="pres">
      <dgm:prSet presAssocID="{1CF35B2A-7FAF-774F-8DEC-9DE7DD6F4138}" presName="negativeSpace" presStyleCnt="0"/>
      <dgm:spPr/>
    </dgm:pt>
    <dgm:pt modelId="{908E4317-A1C0-174E-8DE0-9C65BA698422}" type="pres">
      <dgm:prSet presAssocID="{1CF35B2A-7FAF-774F-8DEC-9DE7DD6F4138}" presName="childText" presStyleLbl="conFgAcc1" presStyleIdx="2" presStyleCnt="4">
        <dgm:presLayoutVars>
          <dgm:bulletEnabled val="1"/>
        </dgm:presLayoutVars>
      </dgm:prSet>
      <dgm:spPr>
        <a:noFill/>
        <a:ln>
          <a:noFill/>
        </a:ln>
      </dgm:spPr>
    </dgm:pt>
    <dgm:pt modelId="{EE0F7CFA-89F5-0649-90ED-AE1AF534E350}" type="pres">
      <dgm:prSet presAssocID="{C74FEE9A-9F0A-074B-A21A-8A5F9209A7C0}" presName="spaceBetweenRectangles" presStyleCnt="0"/>
      <dgm:spPr/>
    </dgm:pt>
    <dgm:pt modelId="{9296651E-DD7B-884A-9610-338B76CE4F91}" type="pres">
      <dgm:prSet presAssocID="{0C6AD63B-9987-0B42-9608-3DFE582E2CF2}" presName="parentLin" presStyleCnt="0"/>
      <dgm:spPr/>
    </dgm:pt>
    <dgm:pt modelId="{334EC813-C2E6-4742-9FD3-761217273515}" type="pres">
      <dgm:prSet presAssocID="{0C6AD63B-9987-0B42-9608-3DFE582E2CF2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23545E9-7FC7-F945-967D-5B9945FB2215}" type="pres">
      <dgm:prSet presAssocID="{0C6AD63B-9987-0B42-9608-3DFE582E2CF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96F42-9C6D-124E-9497-233587EEDD91}" type="pres">
      <dgm:prSet presAssocID="{0C6AD63B-9987-0B42-9608-3DFE582E2CF2}" presName="negativeSpace" presStyleCnt="0"/>
      <dgm:spPr/>
    </dgm:pt>
    <dgm:pt modelId="{A0E45C23-6CF2-D843-97C0-F225DE74D1A4}" type="pres">
      <dgm:prSet presAssocID="{0C6AD63B-9987-0B42-9608-3DFE582E2CF2}" presName="childText" presStyleLbl="conFgAcc1" presStyleIdx="3" presStyleCnt="4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1D02F8F7-96BC-0342-8304-BFEA0BFE9831}" srcId="{FE184F88-28FC-6E45-A157-05239F8640A2}" destId="{65F747ED-7782-FD4B-8D12-8C990A1FA3A1}" srcOrd="0" destOrd="0" parTransId="{E59A699C-D9E8-154F-AB1C-ABF1369A3D06}" sibTransId="{72B1D046-E66D-F245-A296-CAC62FDB2DD2}"/>
    <dgm:cxn modelId="{27EEA37E-AB1F-3E48-930E-38FF2D41A480}" type="presOf" srcId="{026C0F56-36BD-7D4D-A770-7F60F8ABDCF5}" destId="{AE7D74F4-CDCF-2B43-AE9C-A88981B6A97D}" srcOrd="1" destOrd="0" presId="urn:microsoft.com/office/officeart/2005/8/layout/list1"/>
    <dgm:cxn modelId="{B94D9F88-E866-E54A-A163-7EDB9E902C75}" type="presOf" srcId="{FE184F88-28FC-6E45-A157-05239F8640A2}" destId="{11AB8716-123A-5340-AF04-3F8D2118F6EB}" srcOrd="0" destOrd="0" presId="urn:microsoft.com/office/officeart/2005/8/layout/list1"/>
    <dgm:cxn modelId="{A52029B2-EC5C-BF45-9E21-7DBC1C4A0E56}" type="presOf" srcId="{0C6AD63B-9987-0B42-9608-3DFE582E2CF2}" destId="{334EC813-C2E6-4742-9FD3-761217273515}" srcOrd="0" destOrd="0" presId="urn:microsoft.com/office/officeart/2005/8/layout/list1"/>
    <dgm:cxn modelId="{1227C4E8-9ABB-C041-97ED-AB55C59E89D9}" type="presOf" srcId="{026C0F56-36BD-7D4D-A770-7F60F8ABDCF5}" destId="{5B123950-7C1F-D04A-B725-8FD4B240EC60}" srcOrd="0" destOrd="0" presId="urn:microsoft.com/office/officeart/2005/8/layout/list1"/>
    <dgm:cxn modelId="{7CF552F4-2AD2-5045-A872-C223A385CA81}" type="presOf" srcId="{65F747ED-7782-FD4B-8D12-8C990A1FA3A1}" destId="{E20204CB-1D85-404E-A48C-8E7A82603449}" srcOrd="0" destOrd="0" presId="urn:microsoft.com/office/officeart/2005/8/layout/list1"/>
    <dgm:cxn modelId="{92E57802-C7E8-6749-AC65-054B2CC88F65}" type="presOf" srcId="{0C6AD63B-9987-0B42-9608-3DFE582E2CF2}" destId="{123545E9-7FC7-F945-967D-5B9945FB2215}" srcOrd="1" destOrd="0" presId="urn:microsoft.com/office/officeart/2005/8/layout/list1"/>
    <dgm:cxn modelId="{05EBB607-5D74-2F4A-9B5D-083102070084}" srcId="{FE184F88-28FC-6E45-A157-05239F8640A2}" destId="{026C0F56-36BD-7D4D-A770-7F60F8ABDCF5}" srcOrd="1" destOrd="0" parTransId="{EC680778-C2D1-EC43-B1A8-F6E948DDF700}" sibTransId="{C482E20F-CFE8-9C4A-985B-78FB31C9653C}"/>
    <dgm:cxn modelId="{CA58CA68-29EA-EF4B-8DB0-F6AEAC8DD81C}" srcId="{FE184F88-28FC-6E45-A157-05239F8640A2}" destId="{0C6AD63B-9987-0B42-9608-3DFE582E2CF2}" srcOrd="3" destOrd="0" parTransId="{DF192557-55BD-DE42-8CBC-3A263D53875C}" sibTransId="{8AA2D2DB-284E-9F49-8EE2-01D36608657B}"/>
    <dgm:cxn modelId="{D140A207-5436-D942-A3F2-F17D43DA5D5D}" type="presOf" srcId="{65F747ED-7782-FD4B-8D12-8C990A1FA3A1}" destId="{DC09DF9D-585B-7243-AB72-703FBF5D4751}" srcOrd="1" destOrd="0" presId="urn:microsoft.com/office/officeart/2005/8/layout/list1"/>
    <dgm:cxn modelId="{92C38BE0-2CC7-6B42-BEE9-A11AF80B73D0}" srcId="{FE184F88-28FC-6E45-A157-05239F8640A2}" destId="{1CF35B2A-7FAF-774F-8DEC-9DE7DD6F4138}" srcOrd="2" destOrd="0" parTransId="{8A010283-4FC8-744B-9328-A0BC3EDFB288}" sibTransId="{C74FEE9A-9F0A-074B-A21A-8A5F9209A7C0}"/>
    <dgm:cxn modelId="{DACA6F4C-AC88-4046-AB2B-0B198D182BD6}" type="presOf" srcId="{1CF35B2A-7FAF-774F-8DEC-9DE7DD6F4138}" destId="{DBF8A235-F4E5-FB4A-9FF3-02FC0910868B}" srcOrd="1" destOrd="0" presId="urn:microsoft.com/office/officeart/2005/8/layout/list1"/>
    <dgm:cxn modelId="{E2FB66E5-4858-314D-A862-BF9B133647BD}" type="presOf" srcId="{1CF35B2A-7FAF-774F-8DEC-9DE7DD6F4138}" destId="{FCDB61BC-7F1E-4447-86DB-D87B14ED9860}" srcOrd="0" destOrd="0" presId="urn:microsoft.com/office/officeart/2005/8/layout/list1"/>
    <dgm:cxn modelId="{EF4EDCCC-A89B-A648-A16E-50C8F99D3B4D}" type="presParOf" srcId="{11AB8716-123A-5340-AF04-3F8D2118F6EB}" destId="{99A8B701-BE7F-9344-AD40-2CA748CA1669}" srcOrd="0" destOrd="0" presId="urn:microsoft.com/office/officeart/2005/8/layout/list1"/>
    <dgm:cxn modelId="{EC4254D9-FB6A-7647-B1DC-2EC087E00E55}" type="presParOf" srcId="{99A8B701-BE7F-9344-AD40-2CA748CA1669}" destId="{E20204CB-1D85-404E-A48C-8E7A82603449}" srcOrd="0" destOrd="0" presId="urn:microsoft.com/office/officeart/2005/8/layout/list1"/>
    <dgm:cxn modelId="{628DC330-DA2C-9246-8A6E-F3AF348C31E5}" type="presParOf" srcId="{99A8B701-BE7F-9344-AD40-2CA748CA1669}" destId="{DC09DF9D-585B-7243-AB72-703FBF5D4751}" srcOrd="1" destOrd="0" presId="urn:microsoft.com/office/officeart/2005/8/layout/list1"/>
    <dgm:cxn modelId="{36FAAAFF-03D7-8040-89C4-BDF8D849895B}" type="presParOf" srcId="{11AB8716-123A-5340-AF04-3F8D2118F6EB}" destId="{2ACAD088-C119-6F47-82D7-A0B9311CA01F}" srcOrd="1" destOrd="0" presId="urn:microsoft.com/office/officeart/2005/8/layout/list1"/>
    <dgm:cxn modelId="{1FA3B9C5-843D-924E-96ED-50F649A0FCDB}" type="presParOf" srcId="{11AB8716-123A-5340-AF04-3F8D2118F6EB}" destId="{BB0E3948-CFB9-A54C-A5CA-5A55409C3A4B}" srcOrd="2" destOrd="0" presId="urn:microsoft.com/office/officeart/2005/8/layout/list1"/>
    <dgm:cxn modelId="{88E066C9-E29F-5747-9892-C2A6EEC343BB}" type="presParOf" srcId="{11AB8716-123A-5340-AF04-3F8D2118F6EB}" destId="{9E8F3E11-998B-4E4F-9D27-CC042EC6400A}" srcOrd="3" destOrd="0" presId="urn:microsoft.com/office/officeart/2005/8/layout/list1"/>
    <dgm:cxn modelId="{1048D058-0281-894E-96B8-66D16109AD5B}" type="presParOf" srcId="{11AB8716-123A-5340-AF04-3F8D2118F6EB}" destId="{87D31BDB-7C4E-404D-86DB-3D57A6EB815E}" srcOrd="4" destOrd="0" presId="urn:microsoft.com/office/officeart/2005/8/layout/list1"/>
    <dgm:cxn modelId="{52D42FBC-A8A1-184B-8FB1-044010CFF4CC}" type="presParOf" srcId="{87D31BDB-7C4E-404D-86DB-3D57A6EB815E}" destId="{5B123950-7C1F-D04A-B725-8FD4B240EC60}" srcOrd="0" destOrd="0" presId="urn:microsoft.com/office/officeart/2005/8/layout/list1"/>
    <dgm:cxn modelId="{7EA29E19-CD75-7144-ADEA-24B0120A98E3}" type="presParOf" srcId="{87D31BDB-7C4E-404D-86DB-3D57A6EB815E}" destId="{AE7D74F4-CDCF-2B43-AE9C-A88981B6A97D}" srcOrd="1" destOrd="0" presId="urn:microsoft.com/office/officeart/2005/8/layout/list1"/>
    <dgm:cxn modelId="{C4DB9A7B-82DF-5049-81B5-77E3F13AFF0B}" type="presParOf" srcId="{11AB8716-123A-5340-AF04-3F8D2118F6EB}" destId="{288429AE-9CDD-AB4D-B83E-2E8613B491E4}" srcOrd="5" destOrd="0" presId="urn:microsoft.com/office/officeart/2005/8/layout/list1"/>
    <dgm:cxn modelId="{0C002394-3D81-3840-9D8A-42EBC936594F}" type="presParOf" srcId="{11AB8716-123A-5340-AF04-3F8D2118F6EB}" destId="{3B38A2F4-5153-F44D-BF7A-0031783E7E3E}" srcOrd="6" destOrd="0" presId="urn:microsoft.com/office/officeart/2005/8/layout/list1"/>
    <dgm:cxn modelId="{25B71926-1042-BE49-A2C8-A03D9AF9FB8E}" type="presParOf" srcId="{11AB8716-123A-5340-AF04-3F8D2118F6EB}" destId="{3B8CCC2D-B9AB-B141-995D-A25332D47C72}" srcOrd="7" destOrd="0" presId="urn:microsoft.com/office/officeart/2005/8/layout/list1"/>
    <dgm:cxn modelId="{E34CE74F-6591-2D44-8B50-B8815BE6A92A}" type="presParOf" srcId="{11AB8716-123A-5340-AF04-3F8D2118F6EB}" destId="{408FEE20-7D41-6249-95C6-0396F21F8E97}" srcOrd="8" destOrd="0" presId="urn:microsoft.com/office/officeart/2005/8/layout/list1"/>
    <dgm:cxn modelId="{634F802C-1609-2F4D-9FAE-4D47FD34578F}" type="presParOf" srcId="{408FEE20-7D41-6249-95C6-0396F21F8E97}" destId="{FCDB61BC-7F1E-4447-86DB-D87B14ED9860}" srcOrd="0" destOrd="0" presId="urn:microsoft.com/office/officeart/2005/8/layout/list1"/>
    <dgm:cxn modelId="{85E824F6-6FBA-5B4C-91CF-52D5A3D563BD}" type="presParOf" srcId="{408FEE20-7D41-6249-95C6-0396F21F8E97}" destId="{DBF8A235-F4E5-FB4A-9FF3-02FC0910868B}" srcOrd="1" destOrd="0" presId="urn:microsoft.com/office/officeart/2005/8/layout/list1"/>
    <dgm:cxn modelId="{42101591-8027-A941-8AF4-D1DC3FB95B40}" type="presParOf" srcId="{11AB8716-123A-5340-AF04-3F8D2118F6EB}" destId="{196920B8-5552-B74E-806B-1C255381959F}" srcOrd="9" destOrd="0" presId="urn:microsoft.com/office/officeart/2005/8/layout/list1"/>
    <dgm:cxn modelId="{50C281A8-B36A-EC4A-8434-8931457E45CD}" type="presParOf" srcId="{11AB8716-123A-5340-AF04-3F8D2118F6EB}" destId="{908E4317-A1C0-174E-8DE0-9C65BA698422}" srcOrd="10" destOrd="0" presId="urn:microsoft.com/office/officeart/2005/8/layout/list1"/>
    <dgm:cxn modelId="{9031502A-CEB9-7442-90C3-6299D93FF0CE}" type="presParOf" srcId="{11AB8716-123A-5340-AF04-3F8D2118F6EB}" destId="{EE0F7CFA-89F5-0649-90ED-AE1AF534E350}" srcOrd="11" destOrd="0" presId="urn:microsoft.com/office/officeart/2005/8/layout/list1"/>
    <dgm:cxn modelId="{B9F818C1-ABE2-824D-A69F-24331A754E02}" type="presParOf" srcId="{11AB8716-123A-5340-AF04-3F8D2118F6EB}" destId="{9296651E-DD7B-884A-9610-338B76CE4F91}" srcOrd="12" destOrd="0" presId="urn:microsoft.com/office/officeart/2005/8/layout/list1"/>
    <dgm:cxn modelId="{769A8B3F-24EF-5E46-9BA9-38D783D89CBA}" type="presParOf" srcId="{9296651E-DD7B-884A-9610-338B76CE4F91}" destId="{334EC813-C2E6-4742-9FD3-761217273515}" srcOrd="0" destOrd="0" presId="urn:microsoft.com/office/officeart/2005/8/layout/list1"/>
    <dgm:cxn modelId="{EB67F90B-E730-C242-A1FF-6506E3533DC0}" type="presParOf" srcId="{9296651E-DD7B-884A-9610-338B76CE4F91}" destId="{123545E9-7FC7-F945-967D-5B9945FB2215}" srcOrd="1" destOrd="0" presId="urn:microsoft.com/office/officeart/2005/8/layout/list1"/>
    <dgm:cxn modelId="{5A19AE6F-DF0B-7B45-9169-1E065363B14B}" type="presParOf" srcId="{11AB8716-123A-5340-AF04-3F8D2118F6EB}" destId="{0B196F42-9C6D-124E-9497-233587EEDD91}" srcOrd="13" destOrd="0" presId="urn:microsoft.com/office/officeart/2005/8/layout/list1"/>
    <dgm:cxn modelId="{79E93123-531F-3545-A440-AE37712014F0}" type="presParOf" srcId="{11AB8716-123A-5340-AF04-3F8D2118F6EB}" destId="{A0E45C23-6CF2-D843-97C0-F225DE74D1A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A5C216-8EF9-7242-AA2F-96D4EFBF1A6F}" type="doc">
      <dgm:prSet loTypeId="urn:microsoft.com/office/officeart/2005/8/layout/default" loCatId="" qsTypeId="urn:microsoft.com/office/officeart/2005/8/quickstyle/3D2" qsCatId="3D" csTypeId="urn:microsoft.com/office/officeart/2005/8/colors/accent2_3" csCatId="accent2"/>
      <dgm:spPr/>
      <dgm:t>
        <a:bodyPr/>
        <a:lstStyle/>
        <a:p>
          <a:endParaRPr lang="en-US"/>
        </a:p>
      </dgm:t>
    </dgm:pt>
    <dgm:pt modelId="{4AEDFBA5-6DC3-4F47-AF3D-252D23E4CFBC}">
      <dgm:prSet/>
      <dgm:spPr/>
      <dgm:t>
        <a:bodyPr/>
        <a:lstStyle/>
        <a:p>
          <a:pPr rtl="0"/>
          <a:r>
            <a:rPr lang="en-US" b="1" smtClean="0"/>
            <a:t>Punctual</a:t>
          </a:r>
          <a:endParaRPr lang="en-US"/>
        </a:p>
      </dgm:t>
    </dgm:pt>
    <dgm:pt modelId="{D57217BA-D13D-354D-A0C2-64C4BFBC8085}" type="parTrans" cxnId="{D2BF74F7-BDC0-A048-A3DC-35785E223111}">
      <dgm:prSet/>
      <dgm:spPr/>
      <dgm:t>
        <a:bodyPr/>
        <a:lstStyle/>
        <a:p>
          <a:endParaRPr lang="en-US"/>
        </a:p>
      </dgm:t>
    </dgm:pt>
    <dgm:pt modelId="{65AAD1AA-BCC3-AA41-A70A-0A2B6B29B4BA}" type="sibTrans" cxnId="{D2BF74F7-BDC0-A048-A3DC-35785E223111}">
      <dgm:prSet/>
      <dgm:spPr/>
      <dgm:t>
        <a:bodyPr/>
        <a:lstStyle/>
        <a:p>
          <a:endParaRPr lang="en-US"/>
        </a:p>
      </dgm:t>
    </dgm:pt>
    <dgm:pt modelId="{15EDFC4F-6B44-5F4F-B77E-B42B7F795F91}">
      <dgm:prSet/>
      <dgm:spPr/>
      <dgm:t>
        <a:bodyPr/>
        <a:lstStyle/>
        <a:p>
          <a:pPr rtl="0"/>
          <a:r>
            <a:rPr lang="en-US" b="1" smtClean="0"/>
            <a:t>Socially aware</a:t>
          </a:r>
          <a:endParaRPr lang="en-US"/>
        </a:p>
      </dgm:t>
    </dgm:pt>
    <dgm:pt modelId="{446E43F8-3062-FA43-9588-295F2843175B}" type="parTrans" cxnId="{8EEB7F58-A03B-5446-A6F0-5F63C5F47679}">
      <dgm:prSet/>
      <dgm:spPr/>
      <dgm:t>
        <a:bodyPr/>
        <a:lstStyle/>
        <a:p>
          <a:endParaRPr lang="en-US"/>
        </a:p>
      </dgm:t>
    </dgm:pt>
    <dgm:pt modelId="{C41DF19E-1393-F646-A7CD-A906B2E735B2}" type="sibTrans" cxnId="{8EEB7F58-A03B-5446-A6F0-5F63C5F47679}">
      <dgm:prSet/>
      <dgm:spPr/>
      <dgm:t>
        <a:bodyPr/>
        <a:lstStyle/>
        <a:p>
          <a:endParaRPr lang="en-US"/>
        </a:p>
      </dgm:t>
    </dgm:pt>
    <dgm:pt modelId="{99CBD28C-03F4-454E-8BF5-FA91EFADEABA}">
      <dgm:prSet/>
      <dgm:spPr/>
      <dgm:t>
        <a:bodyPr/>
        <a:lstStyle/>
        <a:p>
          <a:pPr rtl="0"/>
          <a:r>
            <a:rPr lang="en-US" b="1" smtClean="0"/>
            <a:t>Speaks cogently</a:t>
          </a:r>
          <a:endParaRPr lang="en-US"/>
        </a:p>
      </dgm:t>
    </dgm:pt>
    <dgm:pt modelId="{A8E178FA-2573-AB47-84C7-663EB7C6F7FA}" type="parTrans" cxnId="{1EA83E90-B4AF-5646-A214-E984CD936EF3}">
      <dgm:prSet/>
      <dgm:spPr/>
      <dgm:t>
        <a:bodyPr/>
        <a:lstStyle/>
        <a:p>
          <a:endParaRPr lang="en-US"/>
        </a:p>
      </dgm:t>
    </dgm:pt>
    <dgm:pt modelId="{8B2326FD-47D7-C742-A835-23ED94020EF5}" type="sibTrans" cxnId="{1EA83E90-B4AF-5646-A214-E984CD936EF3}">
      <dgm:prSet/>
      <dgm:spPr/>
      <dgm:t>
        <a:bodyPr/>
        <a:lstStyle/>
        <a:p>
          <a:endParaRPr lang="en-US"/>
        </a:p>
      </dgm:t>
    </dgm:pt>
    <dgm:pt modelId="{9B86A457-3EA8-3D49-BF09-0DF92A6C9BE7}">
      <dgm:prSet/>
      <dgm:spPr/>
      <dgm:t>
        <a:bodyPr/>
        <a:lstStyle/>
        <a:p>
          <a:pPr rtl="0"/>
          <a:r>
            <a:rPr lang="en-US" b="1" smtClean="0"/>
            <a:t>Writes well</a:t>
          </a:r>
          <a:endParaRPr lang="en-US"/>
        </a:p>
      </dgm:t>
    </dgm:pt>
    <dgm:pt modelId="{8E36FD46-AAA4-BF45-BA51-27719A1F52E4}" type="parTrans" cxnId="{63009378-3FBD-0B4A-87FA-B8ACDE923E2E}">
      <dgm:prSet/>
      <dgm:spPr/>
      <dgm:t>
        <a:bodyPr/>
        <a:lstStyle/>
        <a:p>
          <a:endParaRPr lang="en-US"/>
        </a:p>
      </dgm:t>
    </dgm:pt>
    <dgm:pt modelId="{04044CBA-7F75-F142-988A-3CAFDFA2C75E}" type="sibTrans" cxnId="{63009378-3FBD-0B4A-87FA-B8ACDE923E2E}">
      <dgm:prSet/>
      <dgm:spPr/>
      <dgm:t>
        <a:bodyPr/>
        <a:lstStyle/>
        <a:p>
          <a:endParaRPr lang="en-US"/>
        </a:p>
      </dgm:t>
    </dgm:pt>
    <dgm:pt modelId="{AEED4EA5-B1F7-F941-972D-FCD032BAC6EA}">
      <dgm:prSet/>
      <dgm:spPr/>
      <dgm:t>
        <a:bodyPr/>
        <a:lstStyle/>
        <a:p>
          <a:pPr rtl="0"/>
          <a:r>
            <a:rPr lang="en-US" b="1" smtClean="0"/>
            <a:t>Listens actively</a:t>
          </a:r>
          <a:endParaRPr lang="en-US"/>
        </a:p>
      </dgm:t>
    </dgm:pt>
    <dgm:pt modelId="{1AEF1556-C57D-454D-AB92-29EAA6D0E0F8}" type="parTrans" cxnId="{13A5574F-C0B1-104E-8662-9ADBAF245FE7}">
      <dgm:prSet/>
      <dgm:spPr/>
      <dgm:t>
        <a:bodyPr/>
        <a:lstStyle/>
        <a:p>
          <a:endParaRPr lang="en-US"/>
        </a:p>
      </dgm:t>
    </dgm:pt>
    <dgm:pt modelId="{3BBE11A2-CD13-364D-9353-3B68A872C273}" type="sibTrans" cxnId="{13A5574F-C0B1-104E-8662-9ADBAF245FE7}">
      <dgm:prSet/>
      <dgm:spPr/>
      <dgm:t>
        <a:bodyPr/>
        <a:lstStyle/>
        <a:p>
          <a:endParaRPr lang="en-US"/>
        </a:p>
      </dgm:t>
    </dgm:pt>
    <dgm:pt modelId="{AA38C9F4-D3BA-ED4E-A79E-18EDF2B2B52E}">
      <dgm:prSet/>
      <dgm:spPr/>
      <dgm:t>
        <a:bodyPr/>
        <a:lstStyle/>
        <a:p>
          <a:pPr rtl="0"/>
          <a:r>
            <a:rPr lang="en-US" b="1" smtClean="0"/>
            <a:t>Affirmative of others’ efforts</a:t>
          </a:r>
          <a:endParaRPr lang="en-US"/>
        </a:p>
      </dgm:t>
    </dgm:pt>
    <dgm:pt modelId="{FE08D455-A3AB-C14E-AF5F-109628E78185}" type="parTrans" cxnId="{A0118B6D-709F-534B-B10A-C4FEB368BC7A}">
      <dgm:prSet/>
      <dgm:spPr/>
      <dgm:t>
        <a:bodyPr/>
        <a:lstStyle/>
        <a:p>
          <a:endParaRPr lang="en-US"/>
        </a:p>
      </dgm:t>
    </dgm:pt>
    <dgm:pt modelId="{99ADB615-02E2-DD4D-A6F4-30EB9ADD0EB6}" type="sibTrans" cxnId="{A0118B6D-709F-534B-B10A-C4FEB368BC7A}">
      <dgm:prSet/>
      <dgm:spPr/>
      <dgm:t>
        <a:bodyPr/>
        <a:lstStyle/>
        <a:p>
          <a:endParaRPr lang="en-US"/>
        </a:p>
      </dgm:t>
    </dgm:pt>
    <dgm:pt modelId="{1C5F7137-E01C-A44A-A790-2E541AE704AD}">
      <dgm:prSet/>
      <dgm:spPr/>
      <dgm:t>
        <a:bodyPr/>
        <a:lstStyle/>
        <a:p>
          <a:pPr rtl="0"/>
          <a:r>
            <a:rPr lang="en-US" b="1" smtClean="0"/>
            <a:t>Reads non-verbal cues well</a:t>
          </a:r>
          <a:endParaRPr lang="en-US"/>
        </a:p>
      </dgm:t>
    </dgm:pt>
    <dgm:pt modelId="{4B1D1A4F-500A-DF4F-8245-32E1CFACEC73}" type="parTrans" cxnId="{59E870ED-63FA-BB45-8A63-6A0218AA335D}">
      <dgm:prSet/>
      <dgm:spPr/>
      <dgm:t>
        <a:bodyPr/>
        <a:lstStyle/>
        <a:p>
          <a:endParaRPr lang="en-US"/>
        </a:p>
      </dgm:t>
    </dgm:pt>
    <dgm:pt modelId="{9F6DEBD6-078A-E047-B0F3-E44EA71608C0}" type="sibTrans" cxnId="{59E870ED-63FA-BB45-8A63-6A0218AA335D}">
      <dgm:prSet/>
      <dgm:spPr/>
      <dgm:t>
        <a:bodyPr/>
        <a:lstStyle/>
        <a:p>
          <a:endParaRPr lang="en-US"/>
        </a:p>
      </dgm:t>
    </dgm:pt>
    <dgm:pt modelId="{E081E958-101D-1E45-87EA-A1B2C1A88B54}">
      <dgm:prSet/>
      <dgm:spPr/>
      <dgm:t>
        <a:bodyPr/>
        <a:lstStyle/>
        <a:p>
          <a:pPr rtl="0"/>
          <a:r>
            <a:rPr lang="en-US" b="1" smtClean="0"/>
            <a:t>Knows when to speak</a:t>
          </a:r>
          <a:endParaRPr lang="en-US"/>
        </a:p>
      </dgm:t>
    </dgm:pt>
    <dgm:pt modelId="{15F287DF-6476-0346-B242-18C90BE94390}" type="parTrans" cxnId="{68366430-6734-C24D-8B2E-D8F69B20FA3D}">
      <dgm:prSet/>
      <dgm:spPr/>
      <dgm:t>
        <a:bodyPr/>
        <a:lstStyle/>
        <a:p>
          <a:endParaRPr lang="en-US"/>
        </a:p>
      </dgm:t>
    </dgm:pt>
    <dgm:pt modelId="{4F913440-0345-E240-962C-375659FB4087}" type="sibTrans" cxnId="{68366430-6734-C24D-8B2E-D8F69B20FA3D}">
      <dgm:prSet/>
      <dgm:spPr/>
      <dgm:t>
        <a:bodyPr/>
        <a:lstStyle/>
        <a:p>
          <a:endParaRPr lang="en-US"/>
        </a:p>
      </dgm:t>
    </dgm:pt>
    <dgm:pt modelId="{B577DBFA-7900-2349-A316-7AC2178DBF32}">
      <dgm:prSet/>
      <dgm:spPr/>
      <dgm:t>
        <a:bodyPr/>
        <a:lstStyle/>
        <a:p>
          <a:pPr rtl="0"/>
          <a:r>
            <a:rPr lang="en-US" b="1" smtClean="0"/>
            <a:t>Knows when to listen</a:t>
          </a:r>
          <a:endParaRPr lang="en-US"/>
        </a:p>
      </dgm:t>
    </dgm:pt>
    <dgm:pt modelId="{AD9CB7C5-7CB3-9048-925D-B170B72DE852}" type="parTrans" cxnId="{533531CA-8B8D-3647-9FFC-D018757F3540}">
      <dgm:prSet/>
      <dgm:spPr/>
      <dgm:t>
        <a:bodyPr/>
        <a:lstStyle/>
        <a:p>
          <a:endParaRPr lang="en-US"/>
        </a:p>
      </dgm:t>
    </dgm:pt>
    <dgm:pt modelId="{EB198C05-9DBA-C54A-85E1-704DF2B73536}" type="sibTrans" cxnId="{533531CA-8B8D-3647-9FFC-D018757F3540}">
      <dgm:prSet/>
      <dgm:spPr/>
      <dgm:t>
        <a:bodyPr/>
        <a:lstStyle/>
        <a:p>
          <a:endParaRPr lang="en-US"/>
        </a:p>
      </dgm:t>
    </dgm:pt>
    <dgm:pt modelId="{18FEC1CB-03B2-BE49-A271-0AB35B4B5714}">
      <dgm:prSet/>
      <dgm:spPr/>
      <dgm:t>
        <a:bodyPr/>
        <a:lstStyle/>
        <a:p>
          <a:pPr rtl="0"/>
          <a:r>
            <a:rPr lang="en-US" b="1" smtClean="0"/>
            <a:t>Role-model for colleagues</a:t>
          </a:r>
          <a:endParaRPr lang="en-US"/>
        </a:p>
      </dgm:t>
    </dgm:pt>
    <dgm:pt modelId="{57A2FBE4-E692-3B44-A6BC-FFD74CFD77A0}" type="parTrans" cxnId="{4DBEA087-7FFD-B441-A2BC-526EDE8E503F}">
      <dgm:prSet/>
      <dgm:spPr/>
      <dgm:t>
        <a:bodyPr/>
        <a:lstStyle/>
        <a:p>
          <a:endParaRPr lang="en-US"/>
        </a:p>
      </dgm:t>
    </dgm:pt>
    <dgm:pt modelId="{1CE9AAEE-C7C1-0144-9C55-730C6E5A4A94}" type="sibTrans" cxnId="{4DBEA087-7FFD-B441-A2BC-526EDE8E503F}">
      <dgm:prSet/>
      <dgm:spPr/>
      <dgm:t>
        <a:bodyPr/>
        <a:lstStyle/>
        <a:p>
          <a:endParaRPr lang="en-US"/>
        </a:p>
      </dgm:t>
    </dgm:pt>
    <dgm:pt modelId="{CFFE95AB-0E43-9A49-B5A1-5EE18A09ECF5}">
      <dgm:prSet/>
      <dgm:spPr/>
      <dgm:t>
        <a:bodyPr/>
        <a:lstStyle/>
        <a:p>
          <a:pPr rtl="0"/>
          <a:r>
            <a:rPr lang="en-US" b="1" smtClean="0"/>
            <a:t>Manages time well</a:t>
          </a:r>
          <a:endParaRPr lang="en-US"/>
        </a:p>
      </dgm:t>
    </dgm:pt>
    <dgm:pt modelId="{313C4A3F-F5AD-914D-A6C3-FFE3058D30B4}" type="parTrans" cxnId="{27E57E4E-6AE8-D24A-BA38-ED8BCE22CBF0}">
      <dgm:prSet/>
      <dgm:spPr/>
      <dgm:t>
        <a:bodyPr/>
        <a:lstStyle/>
        <a:p>
          <a:endParaRPr lang="en-US"/>
        </a:p>
      </dgm:t>
    </dgm:pt>
    <dgm:pt modelId="{1FC20886-CBC1-2C41-B90D-D5E563447D95}" type="sibTrans" cxnId="{27E57E4E-6AE8-D24A-BA38-ED8BCE22CBF0}">
      <dgm:prSet/>
      <dgm:spPr/>
      <dgm:t>
        <a:bodyPr/>
        <a:lstStyle/>
        <a:p>
          <a:endParaRPr lang="en-US"/>
        </a:p>
      </dgm:t>
    </dgm:pt>
    <dgm:pt modelId="{4A78AF07-9422-674D-9C32-464959BD146E}">
      <dgm:prSet/>
      <dgm:spPr/>
      <dgm:t>
        <a:bodyPr/>
        <a:lstStyle/>
        <a:p>
          <a:pPr rtl="0"/>
          <a:r>
            <a:rPr lang="en-US" b="1" smtClean="0"/>
            <a:t>Meets deadlines</a:t>
          </a:r>
          <a:endParaRPr lang="en-US"/>
        </a:p>
      </dgm:t>
    </dgm:pt>
    <dgm:pt modelId="{E2C7AB97-2910-FE41-A2EE-E51C015A46E8}" type="parTrans" cxnId="{1045B8C9-21C8-C842-9A62-BC65B8DF5195}">
      <dgm:prSet/>
      <dgm:spPr/>
      <dgm:t>
        <a:bodyPr/>
        <a:lstStyle/>
        <a:p>
          <a:endParaRPr lang="en-US"/>
        </a:p>
      </dgm:t>
    </dgm:pt>
    <dgm:pt modelId="{8E383F6D-BB48-AE49-BF5D-3DEF0F2207D0}" type="sibTrans" cxnId="{1045B8C9-21C8-C842-9A62-BC65B8DF5195}">
      <dgm:prSet/>
      <dgm:spPr/>
      <dgm:t>
        <a:bodyPr/>
        <a:lstStyle/>
        <a:p>
          <a:endParaRPr lang="en-US"/>
        </a:p>
      </dgm:t>
    </dgm:pt>
    <dgm:pt modelId="{429ED9D7-3609-8241-8E79-6285FDEDE257}">
      <dgm:prSet/>
      <dgm:spPr/>
      <dgm:t>
        <a:bodyPr/>
        <a:lstStyle/>
        <a:p>
          <a:pPr rtl="0"/>
          <a:r>
            <a:rPr lang="en-US" b="1" smtClean="0"/>
            <a:t>Doesn’t make excuses</a:t>
          </a:r>
          <a:endParaRPr lang="en-US"/>
        </a:p>
      </dgm:t>
    </dgm:pt>
    <dgm:pt modelId="{EA4AD1A6-7C29-D24F-925A-BD4C6A7C2118}" type="parTrans" cxnId="{ABD83FF7-AE52-C640-96FE-0B9CFC4A19DB}">
      <dgm:prSet/>
      <dgm:spPr/>
      <dgm:t>
        <a:bodyPr/>
        <a:lstStyle/>
        <a:p>
          <a:endParaRPr lang="en-US"/>
        </a:p>
      </dgm:t>
    </dgm:pt>
    <dgm:pt modelId="{A192553C-801F-4B46-A6BD-AF01C35338E0}" type="sibTrans" cxnId="{ABD83FF7-AE52-C640-96FE-0B9CFC4A19DB}">
      <dgm:prSet/>
      <dgm:spPr/>
      <dgm:t>
        <a:bodyPr/>
        <a:lstStyle/>
        <a:p>
          <a:endParaRPr lang="en-US"/>
        </a:p>
      </dgm:t>
    </dgm:pt>
    <dgm:pt modelId="{1601AC46-8E9C-B246-AE7C-6B92389595C7}">
      <dgm:prSet/>
      <dgm:spPr/>
      <dgm:t>
        <a:bodyPr/>
        <a:lstStyle/>
        <a:p>
          <a:pPr rtl="0"/>
          <a:r>
            <a:rPr lang="en-US" b="1" smtClean="0"/>
            <a:t>Prioritizes effectively</a:t>
          </a:r>
          <a:endParaRPr lang="en-US"/>
        </a:p>
      </dgm:t>
    </dgm:pt>
    <dgm:pt modelId="{7943055E-29AD-AC47-9F96-8458BD9966DF}" type="parTrans" cxnId="{032C7B6E-2A15-8940-9659-A8DF8F9ECD0E}">
      <dgm:prSet/>
      <dgm:spPr/>
      <dgm:t>
        <a:bodyPr/>
        <a:lstStyle/>
        <a:p>
          <a:endParaRPr lang="en-US"/>
        </a:p>
      </dgm:t>
    </dgm:pt>
    <dgm:pt modelId="{AB4CCE15-91F1-9148-AEC5-BDBCB3B75030}" type="sibTrans" cxnId="{032C7B6E-2A15-8940-9659-A8DF8F9ECD0E}">
      <dgm:prSet/>
      <dgm:spPr/>
      <dgm:t>
        <a:bodyPr/>
        <a:lstStyle/>
        <a:p>
          <a:endParaRPr lang="en-US"/>
        </a:p>
      </dgm:t>
    </dgm:pt>
    <dgm:pt modelId="{CCC74D46-C1C3-444B-8109-EE532F12C472}">
      <dgm:prSet/>
      <dgm:spPr/>
      <dgm:t>
        <a:bodyPr/>
        <a:lstStyle/>
        <a:p>
          <a:pPr rtl="0"/>
          <a:r>
            <a:rPr lang="en-US" b="1" smtClean="0"/>
            <a:t>Handles stress effectively</a:t>
          </a:r>
          <a:endParaRPr lang="en-US"/>
        </a:p>
      </dgm:t>
    </dgm:pt>
    <dgm:pt modelId="{7B589E51-EAAE-C044-9054-27251E83478E}" type="parTrans" cxnId="{DE93F6AF-7180-1244-9D5A-068B53C82A5F}">
      <dgm:prSet/>
      <dgm:spPr/>
      <dgm:t>
        <a:bodyPr/>
        <a:lstStyle/>
        <a:p>
          <a:endParaRPr lang="en-US"/>
        </a:p>
      </dgm:t>
    </dgm:pt>
    <dgm:pt modelId="{E3E9995E-5078-0D4C-B6E3-20B874126C9D}" type="sibTrans" cxnId="{DE93F6AF-7180-1244-9D5A-068B53C82A5F}">
      <dgm:prSet/>
      <dgm:spPr/>
      <dgm:t>
        <a:bodyPr/>
        <a:lstStyle/>
        <a:p>
          <a:endParaRPr lang="en-US"/>
        </a:p>
      </dgm:t>
    </dgm:pt>
    <dgm:pt modelId="{62692466-A61A-124F-806B-7B8190BFA03E}">
      <dgm:prSet/>
      <dgm:spPr/>
      <dgm:t>
        <a:bodyPr/>
        <a:lstStyle/>
        <a:p>
          <a:pPr rtl="0"/>
          <a:r>
            <a:rPr lang="en-US" b="1" smtClean="0"/>
            <a:t>Behaves ethically</a:t>
          </a:r>
          <a:endParaRPr lang="en-US"/>
        </a:p>
      </dgm:t>
    </dgm:pt>
    <dgm:pt modelId="{773ECF1C-3833-CC4F-A3B2-0076588CB0EC}" type="parTrans" cxnId="{764A9020-14CD-AC4E-A874-87E135B3C1D5}">
      <dgm:prSet/>
      <dgm:spPr/>
      <dgm:t>
        <a:bodyPr/>
        <a:lstStyle/>
        <a:p>
          <a:endParaRPr lang="en-US"/>
        </a:p>
      </dgm:t>
    </dgm:pt>
    <dgm:pt modelId="{F51A3F79-9A33-A146-9D01-BF012B0DAB1D}" type="sibTrans" cxnId="{764A9020-14CD-AC4E-A874-87E135B3C1D5}">
      <dgm:prSet/>
      <dgm:spPr/>
      <dgm:t>
        <a:bodyPr/>
        <a:lstStyle/>
        <a:p>
          <a:endParaRPr lang="en-US"/>
        </a:p>
      </dgm:t>
    </dgm:pt>
    <dgm:pt modelId="{C7A4D18D-FBB4-9847-A0C4-D059D07F3A41}" type="pres">
      <dgm:prSet presAssocID="{7AA5C216-8EF9-7242-AA2F-96D4EFBF1A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5D0301-ACFA-1842-BB41-4F032AD91CDC}" type="pres">
      <dgm:prSet presAssocID="{4AEDFBA5-6DC3-4F47-AF3D-252D23E4CFBC}" presName="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9A93B-0435-574F-936E-ED581C35A8DD}" type="pres">
      <dgm:prSet presAssocID="{65AAD1AA-BCC3-AA41-A70A-0A2B6B29B4BA}" presName="sibTrans" presStyleCnt="0"/>
      <dgm:spPr/>
    </dgm:pt>
    <dgm:pt modelId="{DDA6134C-A385-7642-B0A1-A595E6AAB2AE}" type="pres">
      <dgm:prSet presAssocID="{15EDFC4F-6B44-5F4F-B77E-B42B7F795F91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659455-DB76-514F-827C-24FDEA122FD2}" type="pres">
      <dgm:prSet presAssocID="{C41DF19E-1393-F646-A7CD-A906B2E735B2}" presName="sibTrans" presStyleCnt="0"/>
      <dgm:spPr/>
    </dgm:pt>
    <dgm:pt modelId="{867FBE1F-91D2-7C42-B7E9-957F6358B7C8}" type="pres">
      <dgm:prSet presAssocID="{99CBD28C-03F4-454E-8BF5-FA91EFADEABA}" presName="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6EEEB-1B4F-C84F-BD21-031AA2CCA687}" type="pres">
      <dgm:prSet presAssocID="{8B2326FD-47D7-C742-A835-23ED94020EF5}" presName="sibTrans" presStyleCnt="0"/>
      <dgm:spPr/>
    </dgm:pt>
    <dgm:pt modelId="{3E462088-3C59-9142-AEE8-66E5D9CE9D21}" type="pres">
      <dgm:prSet presAssocID="{9B86A457-3EA8-3D49-BF09-0DF92A6C9BE7}" presName="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E51F0-1C9F-AB4A-BD73-3FBA74B19DCA}" type="pres">
      <dgm:prSet presAssocID="{04044CBA-7F75-F142-988A-3CAFDFA2C75E}" presName="sibTrans" presStyleCnt="0"/>
      <dgm:spPr/>
    </dgm:pt>
    <dgm:pt modelId="{C06188B6-AF31-CE4C-B2C0-886C64ABE16C}" type="pres">
      <dgm:prSet presAssocID="{AEED4EA5-B1F7-F941-972D-FCD032BAC6EA}" presName="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333031-FCDE-E941-92E8-B57A656C47B5}" type="pres">
      <dgm:prSet presAssocID="{3BBE11A2-CD13-364D-9353-3B68A872C273}" presName="sibTrans" presStyleCnt="0"/>
      <dgm:spPr/>
    </dgm:pt>
    <dgm:pt modelId="{F813B02A-6925-CC4E-A18E-D0FA9E4BDF5E}" type="pres">
      <dgm:prSet presAssocID="{AA38C9F4-D3BA-ED4E-A79E-18EDF2B2B52E}" presName="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52D18-82C5-C84E-AF2C-28799307645D}" type="pres">
      <dgm:prSet presAssocID="{99ADB615-02E2-DD4D-A6F4-30EB9ADD0EB6}" presName="sibTrans" presStyleCnt="0"/>
      <dgm:spPr/>
    </dgm:pt>
    <dgm:pt modelId="{6ECEE9FB-636D-D44A-976D-E4C96657CC18}" type="pres">
      <dgm:prSet presAssocID="{1C5F7137-E01C-A44A-A790-2E541AE704AD}" presName="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559E7-FF22-D642-963C-4D8F7B39FD4D}" type="pres">
      <dgm:prSet presAssocID="{9F6DEBD6-078A-E047-B0F3-E44EA71608C0}" presName="sibTrans" presStyleCnt="0"/>
      <dgm:spPr/>
    </dgm:pt>
    <dgm:pt modelId="{FA565F0C-DA11-E04D-87A6-64B781ACC703}" type="pres">
      <dgm:prSet presAssocID="{E081E958-101D-1E45-87EA-A1B2C1A88B54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8B067-C0A7-A949-BEA2-EF162B888EC2}" type="pres">
      <dgm:prSet presAssocID="{4F913440-0345-E240-962C-375659FB4087}" presName="sibTrans" presStyleCnt="0"/>
      <dgm:spPr/>
    </dgm:pt>
    <dgm:pt modelId="{97A713E9-12D5-7741-B26A-AFEE96A6E61E}" type="pres">
      <dgm:prSet presAssocID="{B577DBFA-7900-2349-A316-7AC2178DBF32}" presName="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14B8D2-B36B-4C4D-A934-FD60EB0B7052}" type="pres">
      <dgm:prSet presAssocID="{EB198C05-9DBA-C54A-85E1-704DF2B73536}" presName="sibTrans" presStyleCnt="0"/>
      <dgm:spPr/>
    </dgm:pt>
    <dgm:pt modelId="{8AE3006E-F707-084F-BB59-07AD86E2CF44}" type="pres">
      <dgm:prSet presAssocID="{18FEC1CB-03B2-BE49-A271-0AB35B4B5714}" presName="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70491-175C-2042-8934-3577ABFE7CF7}" type="pres">
      <dgm:prSet presAssocID="{1CE9AAEE-C7C1-0144-9C55-730C6E5A4A94}" presName="sibTrans" presStyleCnt="0"/>
      <dgm:spPr/>
    </dgm:pt>
    <dgm:pt modelId="{D7007CEA-AB6F-E04A-BBD4-A84969D93CF9}" type="pres">
      <dgm:prSet presAssocID="{CFFE95AB-0E43-9A49-B5A1-5EE18A09ECF5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5422E-0550-A142-9AD7-E68BB7E82D98}" type="pres">
      <dgm:prSet presAssocID="{1FC20886-CBC1-2C41-B90D-D5E563447D95}" presName="sibTrans" presStyleCnt="0"/>
      <dgm:spPr/>
    </dgm:pt>
    <dgm:pt modelId="{F41DAF06-5AF7-0A4B-BCD5-0F6F61838B28}" type="pres">
      <dgm:prSet presAssocID="{4A78AF07-9422-674D-9C32-464959BD146E}" presName="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F2C2E-F6FE-9A42-9DAA-447DE7B48EED}" type="pres">
      <dgm:prSet presAssocID="{8E383F6D-BB48-AE49-BF5D-3DEF0F2207D0}" presName="sibTrans" presStyleCnt="0"/>
      <dgm:spPr/>
    </dgm:pt>
    <dgm:pt modelId="{7AAC1005-DC38-764E-A291-977F55BCA001}" type="pres">
      <dgm:prSet presAssocID="{429ED9D7-3609-8241-8E79-6285FDEDE257}" presName="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E4E7D-6AB1-4F45-A949-9368812FABF1}" type="pres">
      <dgm:prSet presAssocID="{A192553C-801F-4B46-A6BD-AF01C35338E0}" presName="sibTrans" presStyleCnt="0"/>
      <dgm:spPr/>
    </dgm:pt>
    <dgm:pt modelId="{ABC713EE-7892-3140-8AE7-346237617722}" type="pres">
      <dgm:prSet presAssocID="{1601AC46-8E9C-B246-AE7C-6B92389595C7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FBC32-4EBC-764C-8636-02F2991372AD}" type="pres">
      <dgm:prSet presAssocID="{AB4CCE15-91F1-9148-AEC5-BDBCB3B75030}" presName="sibTrans" presStyleCnt="0"/>
      <dgm:spPr/>
    </dgm:pt>
    <dgm:pt modelId="{6B84DF99-4449-0849-8731-14AD2B3D579A}" type="pres">
      <dgm:prSet presAssocID="{CCC74D46-C1C3-444B-8109-EE532F12C472}" presName="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CF20E8-08AA-9740-8D5D-C5B466F1F80C}" type="pres">
      <dgm:prSet presAssocID="{E3E9995E-5078-0D4C-B6E3-20B874126C9D}" presName="sibTrans" presStyleCnt="0"/>
      <dgm:spPr/>
    </dgm:pt>
    <dgm:pt modelId="{85F14234-7273-C742-833A-2905EDFEFD02}" type="pres">
      <dgm:prSet presAssocID="{62692466-A61A-124F-806B-7B8190BFA03E}" presName="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6164CE-5CD1-7B4B-B616-E5FF205AFBA6}" type="presOf" srcId="{AEED4EA5-B1F7-F941-972D-FCD032BAC6EA}" destId="{C06188B6-AF31-CE4C-B2C0-886C64ABE16C}" srcOrd="0" destOrd="0" presId="urn:microsoft.com/office/officeart/2005/8/layout/default"/>
    <dgm:cxn modelId="{533531CA-8B8D-3647-9FFC-D018757F3540}" srcId="{7AA5C216-8EF9-7242-AA2F-96D4EFBF1A6F}" destId="{B577DBFA-7900-2349-A316-7AC2178DBF32}" srcOrd="8" destOrd="0" parTransId="{AD9CB7C5-7CB3-9048-925D-B170B72DE852}" sibTransId="{EB198C05-9DBA-C54A-85E1-704DF2B73536}"/>
    <dgm:cxn modelId="{D2BF74F7-BDC0-A048-A3DC-35785E223111}" srcId="{7AA5C216-8EF9-7242-AA2F-96D4EFBF1A6F}" destId="{4AEDFBA5-6DC3-4F47-AF3D-252D23E4CFBC}" srcOrd="0" destOrd="0" parTransId="{D57217BA-D13D-354D-A0C2-64C4BFBC8085}" sibTransId="{65AAD1AA-BCC3-AA41-A70A-0A2B6B29B4BA}"/>
    <dgm:cxn modelId="{8DC51DD2-7408-6B4D-AD04-83B02CED5423}" type="presOf" srcId="{99CBD28C-03F4-454E-8BF5-FA91EFADEABA}" destId="{867FBE1F-91D2-7C42-B7E9-957F6358B7C8}" srcOrd="0" destOrd="0" presId="urn:microsoft.com/office/officeart/2005/8/layout/default"/>
    <dgm:cxn modelId="{C2C17900-25D7-C640-BFAF-D214B0AE1E7C}" type="presOf" srcId="{B577DBFA-7900-2349-A316-7AC2178DBF32}" destId="{97A713E9-12D5-7741-B26A-AFEE96A6E61E}" srcOrd="0" destOrd="0" presId="urn:microsoft.com/office/officeart/2005/8/layout/default"/>
    <dgm:cxn modelId="{4DBEA087-7FFD-B441-A2BC-526EDE8E503F}" srcId="{7AA5C216-8EF9-7242-AA2F-96D4EFBF1A6F}" destId="{18FEC1CB-03B2-BE49-A271-0AB35B4B5714}" srcOrd="9" destOrd="0" parTransId="{57A2FBE4-E692-3B44-A6BC-FFD74CFD77A0}" sibTransId="{1CE9AAEE-C7C1-0144-9C55-730C6E5A4A94}"/>
    <dgm:cxn modelId="{87DBADF2-653B-7E4E-AE04-AFE3C7656B6B}" type="presOf" srcId="{E081E958-101D-1E45-87EA-A1B2C1A88B54}" destId="{FA565F0C-DA11-E04D-87A6-64B781ACC703}" srcOrd="0" destOrd="0" presId="urn:microsoft.com/office/officeart/2005/8/layout/default"/>
    <dgm:cxn modelId="{404C9380-E742-4E4D-B648-8AAFC77F2748}" type="presOf" srcId="{CCC74D46-C1C3-444B-8109-EE532F12C472}" destId="{6B84DF99-4449-0849-8731-14AD2B3D579A}" srcOrd="0" destOrd="0" presId="urn:microsoft.com/office/officeart/2005/8/layout/default"/>
    <dgm:cxn modelId="{CB49DAAF-B644-4A41-B52E-2811DA6F6641}" type="presOf" srcId="{CFFE95AB-0E43-9A49-B5A1-5EE18A09ECF5}" destId="{D7007CEA-AB6F-E04A-BBD4-A84969D93CF9}" srcOrd="0" destOrd="0" presId="urn:microsoft.com/office/officeart/2005/8/layout/default"/>
    <dgm:cxn modelId="{EAA4E87E-BE69-1640-8DFB-0B8EC11E27EC}" type="presOf" srcId="{62692466-A61A-124F-806B-7B8190BFA03E}" destId="{85F14234-7273-C742-833A-2905EDFEFD02}" srcOrd="0" destOrd="0" presId="urn:microsoft.com/office/officeart/2005/8/layout/default"/>
    <dgm:cxn modelId="{D42133D2-E1CE-6F43-9D0F-336335431825}" type="presOf" srcId="{AA38C9F4-D3BA-ED4E-A79E-18EDF2B2B52E}" destId="{F813B02A-6925-CC4E-A18E-D0FA9E4BDF5E}" srcOrd="0" destOrd="0" presId="urn:microsoft.com/office/officeart/2005/8/layout/default"/>
    <dgm:cxn modelId="{1045B8C9-21C8-C842-9A62-BC65B8DF5195}" srcId="{7AA5C216-8EF9-7242-AA2F-96D4EFBF1A6F}" destId="{4A78AF07-9422-674D-9C32-464959BD146E}" srcOrd="11" destOrd="0" parTransId="{E2C7AB97-2910-FE41-A2EE-E51C015A46E8}" sibTransId="{8E383F6D-BB48-AE49-BF5D-3DEF0F2207D0}"/>
    <dgm:cxn modelId="{44AE4618-7E89-7845-AAC8-FF7899A227A2}" type="presOf" srcId="{7AA5C216-8EF9-7242-AA2F-96D4EFBF1A6F}" destId="{C7A4D18D-FBB4-9847-A0C4-D059D07F3A41}" srcOrd="0" destOrd="0" presId="urn:microsoft.com/office/officeart/2005/8/layout/default"/>
    <dgm:cxn modelId="{22D4A95F-8A22-764B-823A-F68314065200}" type="presOf" srcId="{1601AC46-8E9C-B246-AE7C-6B92389595C7}" destId="{ABC713EE-7892-3140-8AE7-346237617722}" srcOrd="0" destOrd="0" presId="urn:microsoft.com/office/officeart/2005/8/layout/default"/>
    <dgm:cxn modelId="{8EEB7F58-A03B-5446-A6F0-5F63C5F47679}" srcId="{7AA5C216-8EF9-7242-AA2F-96D4EFBF1A6F}" destId="{15EDFC4F-6B44-5F4F-B77E-B42B7F795F91}" srcOrd="1" destOrd="0" parTransId="{446E43F8-3062-FA43-9588-295F2843175B}" sibTransId="{C41DF19E-1393-F646-A7CD-A906B2E735B2}"/>
    <dgm:cxn modelId="{9CE5C462-62E6-1046-8588-3EB037597704}" type="presOf" srcId="{1C5F7137-E01C-A44A-A790-2E541AE704AD}" destId="{6ECEE9FB-636D-D44A-976D-E4C96657CC18}" srcOrd="0" destOrd="0" presId="urn:microsoft.com/office/officeart/2005/8/layout/default"/>
    <dgm:cxn modelId="{764A9020-14CD-AC4E-A874-87E135B3C1D5}" srcId="{7AA5C216-8EF9-7242-AA2F-96D4EFBF1A6F}" destId="{62692466-A61A-124F-806B-7B8190BFA03E}" srcOrd="15" destOrd="0" parTransId="{773ECF1C-3833-CC4F-A3B2-0076588CB0EC}" sibTransId="{F51A3F79-9A33-A146-9D01-BF012B0DAB1D}"/>
    <dgm:cxn modelId="{ABD83FF7-AE52-C640-96FE-0B9CFC4A19DB}" srcId="{7AA5C216-8EF9-7242-AA2F-96D4EFBF1A6F}" destId="{429ED9D7-3609-8241-8E79-6285FDEDE257}" srcOrd="12" destOrd="0" parTransId="{EA4AD1A6-7C29-D24F-925A-BD4C6A7C2118}" sibTransId="{A192553C-801F-4B46-A6BD-AF01C35338E0}"/>
    <dgm:cxn modelId="{E9A6777D-733A-FF4F-A109-259472092B34}" type="presOf" srcId="{15EDFC4F-6B44-5F4F-B77E-B42B7F795F91}" destId="{DDA6134C-A385-7642-B0A1-A595E6AAB2AE}" srcOrd="0" destOrd="0" presId="urn:microsoft.com/office/officeart/2005/8/layout/default"/>
    <dgm:cxn modelId="{27E57E4E-6AE8-D24A-BA38-ED8BCE22CBF0}" srcId="{7AA5C216-8EF9-7242-AA2F-96D4EFBF1A6F}" destId="{CFFE95AB-0E43-9A49-B5A1-5EE18A09ECF5}" srcOrd="10" destOrd="0" parTransId="{313C4A3F-F5AD-914D-A6C3-FFE3058D30B4}" sibTransId="{1FC20886-CBC1-2C41-B90D-D5E563447D95}"/>
    <dgm:cxn modelId="{59E870ED-63FA-BB45-8A63-6A0218AA335D}" srcId="{7AA5C216-8EF9-7242-AA2F-96D4EFBF1A6F}" destId="{1C5F7137-E01C-A44A-A790-2E541AE704AD}" srcOrd="6" destOrd="0" parTransId="{4B1D1A4F-500A-DF4F-8245-32E1CFACEC73}" sibTransId="{9F6DEBD6-078A-E047-B0F3-E44EA71608C0}"/>
    <dgm:cxn modelId="{63009378-3FBD-0B4A-87FA-B8ACDE923E2E}" srcId="{7AA5C216-8EF9-7242-AA2F-96D4EFBF1A6F}" destId="{9B86A457-3EA8-3D49-BF09-0DF92A6C9BE7}" srcOrd="3" destOrd="0" parTransId="{8E36FD46-AAA4-BF45-BA51-27719A1F52E4}" sibTransId="{04044CBA-7F75-F142-988A-3CAFDFA2C75E}"/>
    <dgm:cxn modelId="{0A858182-1970-3743-90C0-5BED9F12D4A7}" type="presOf" srcId="{429ED9D7-3609-8241-8E79-6285FDEDE257}" destId="{7AAC1005-DC38-764E-A291-977F55BCA001}" srcOrd="0" destOrd="0" presId="urn:microsoft.com/office/officeart/2005/8/layout/default"/>
    <dgm:cxn modelId="{327042B9-056C-894E-87A8-1AF49A4B8864}" type="presOf" srcId="{18FEC1CB-03B2-BE49-A271-0AB35B4B5714}" destId="{8AE3006E-F707-084F-BB59-07AD86E2CF44}" srcOrd="0" destOrd="0" presId="urn:microsoft.com/office/officeart/2005/8/layout/default"/>
    <dgm:cxn modelId="{A0118B6D-709F-534B-B10A-C4FEB368BC7A}" srcId="{7AA5C216-8EF9-7242-AA2F-96D4EFBF1A6F}" destId="{AA38C9F4-D3BA-ED4E-A79E-18EDF2B2B52E}" srcOrd="5" destOrd="0" parTransId="{FE08D455-A3AB-C14E-AF5F-109628E78185}" sibTransId="{99ADB615-02E2-DD4D-A6F4-30EB9ADD0EB6}"/>
    <dgm:cxn modelId="{1EA83E90-B4AF-5646-A214-E984CD936EF3}" srcId="{7AA5C216-8EF9-7242-AA2F-96D4EFBF1A6F}" destId="{99CBD28C-03F4-454E-8BF5-FA91EFADEABA}" srcOrd="2" destOrd="0" parTransId="{A8E178FA-2573-AB47-84C7-663EB7C6F7FA}" sibTransId="{8B2326FD-47D7-C742-A835-23ED94020EF5}"/>
    <dgm:cxn modelId="{EEA4C5C1-63D1-9B42-BF98-F975D60C133A}" type="presOf" srcId="{9B86A457-3EA8-3D49-BF09-0DF92A6C9BE7}" destId="{3E462088-3C59-9142-AEE8-66E5D9CE9D21}" srcOrd="0" destOrd="0" presId="urn:microsoft.com/office/officeart/2005/8/layout/default"/>
    <dgm:cxn modelId="{68366430-6734-C24D-8B2E-D8F69B20FA3D}" srcId="{7AA5C216-8EF9-7242-AA2F-96D4EFBF1A6F}" destId="{E081E958-101D-1E45-87EA-A1B2C1A88B54}" srcOrd="7" destOrd="0" parTransId="{15F287DF-6476-0346-B242-18C90BE94390}" sibTransId="{4F913440-0345-E240-962C-375659FB4087}"/>
    <dgm:cxn modelId="{3DCA088F-AA59-B947-81CB-F1ECB7B3823F}" type="presOf" srcId="{4A78AF07-9422-674D-9C32-464959BD146E}" destId="{F41DAF06-5AF7-0A4B-BCD5-0F6F61838B28}" srcOrd="0" destOrd="0" presId="urn:microsoft.com/office/officeart/2005/8/layout/default"/>
    <dgm:cxn modelId="{13A5574F-C0B1-104E-8662-9ADBAF245FE7}" srcId="{7AA5C216-8EF9-7242-AA2F-96D4EFBF1A6F}" destId="{AEED4EA5-B1F7-F941-972D-FCD032BAC6EA}" srcOrd="4" destOrd="0" parTransId="{1AEF1556-C57D-454D-AB92-29EAA6D0E0F8}" sibTransId="{3BBE11A2-CD13-364D-9353-3B68A872C273}"/>
    <dgm:cxn modelId="{DE93F6AF-7180-1244-9D5A-068B53C82A5F}" srcId="{7AA5C216-8EF9-7242-AA2F-96D4EFBF1A6F}" destId="{CCC74D46-C1C3-444B-8109-EE532F12C472}" srcOrd="14" destOrd="0" parTransId="{7B589E51-EAAE-C044-9054-27251E83478E}" sibTransId="{E3E9995E-5078-0D4C-B6E3-20B874126C9D}"/>
    <dgm:cxn modelId="{032C7B6E-2A15-8940-9659-A8DF8F9ECD0E}" srcId="{7AA5C216-8EF9-7242-AA2F-96D4EFBF1A6F}" destId="{1601AC46-8E9C-B246-AE7C-6B92389595C7}" srcOrd="13" destOrd="0" parTransId="{7943055E-29AD-AC47-9F96-8458BD9966DF}" sibTransId="{AB4CCE15-91F1-9148-AEC5-BDBCB3B75030}"/>
    <dgm:cxn modelId="{847C396F-BB5D-BC4D-8728-89A0E8B261F1}" type="presOf" srcId="{4AEDFBA5-6DC3-4F47-AF3D-252D23E4CFBC}" destId="{F85D0301-ACFA-1842-BB41-4F032AD91CDC}" srcOrd="0" destOrd="0" presId="urn:microsoft.com/office/officeart/2005/8/layout/default"/>
    <dgm:cxn modelId="{5630FC23-6D50-F44F-9408-01CD6C0CC57F}" type="presParOf" srcId="{C7A4D18D-FBB4-9847-A0C4-D059D07F3A41}" destId="{F85D0301-ACFA-1842-BB41-4F032AD91CDC}" srcOrd="0" destOrd="0" presId="urn:microsoft.com/office/officeart/2005/8/layout/default"/>
    <dgm:cxn modelId="{93000AAF-63F6-884D-927D-92BCF212C83C}" type="presParOf" srcId="{C7A4D18D-FBB4-9847-A0C4-D059D07F3A41}" destId="{3839A93B-0435-574F-936E-ED581C35A8DD}" srcOrd="1" destOrd="0" presId="urn:microsoft.com/office/officeart/2005/8/layout/default"/>
    <dgm:cxn modelId="{339BD3F9-1EF6-0F4B-8425-8069696C4F03}" type="presParOf" srcId="{C7A4D18D-FBB4-9847-A0C4-D059D07F3A41}" destId="{DDA6134C-A385-7642-B0A1-A595E6AAB2AE}" srcOrd="2" destOrd="0" presId="urn:microsoft.com/office/officeart/2005/8/layout/default"/>
    <dgm:cxn modelId="{B544F3EB-3B9A-3740-9ADE-6FE23D2AD4B2}" type="presParOf" srcId="{C7A4D18D-FBB4-9847-A0C4-D059D07F3A41}" destId="{13659455-DB76-514F-827C-24FDEA122FD2}" srcOrd="3" destOrd="0" presId="urn:microsoft.com/office/officeart/2005/8/layout/default"/>
    <dgm:cxn modelId="{D6E8A11F-B770-C84D-BC9B-87380183476E}" type="presParOf" srcId="{C7A4D18D-FBB4-9847-A0C4-D059D07F3A41}" destId="{867FBE1F-91D2-7C42-B7E9-957F6358B7C8}" srcOrd="4" destOrd="0" presId="urn:microsoft.com/office/officeart/2005/8/layout/default"/>
    <dgm:cxn modelId="{6689168B-62E7-7748-B728-5B86C794C691}" type="presParOf" srcId="{C7A4D18D-FBB4-9847-A0C4-D059D07F3A41}" destId="{2276EEEB-1B4F-C84F-BD21-031AA2CCA687}" srcOrd="5" destOrd="0" presId="urn:microsoft.com/office/officeart/2005/8/layout/default"/>
    <dgm:cxn modelId="{650DF523-DEC9-7243-A03A-8BCBDF268227}" type="presParOf" srcId="{C7A4D18D-FBB4-9847-A0C4-D059D07F3A41}" destId="{3E462088-3C59-9142-AEE8-66E5D9CE9D21}" srcOrd="6" destOrd="0" presId="urn:microsoft.com/office/officeart/2005/8/layout/default"/>
    <dgm:cxn modelId="{6BD85FFA-E3D1-DD46-9F69-928DCFC8FE38}" type="presParOf" srcId="{C7A4D18D-FBB4-9847-A0C4-D059D07F3A41}" destId="{857E51F0-1C9F-AB4A-BD73-3FBA74B19DCA}" srcOrd="7" destOrd="0" presId="urn:microsoft.com/office/officeart/2005/8/layout/default"/>
    <dgm:cxn modelId="{64931FBF-8181-5342-AC53-8458A956B486}" type="presParOf" srcId="{C7A4D18D-FBB4-9847-A0C4-D059D07F3A41}" destId="{C06188B6-AF31-CE4C-B2C0-886C64ABE16C}" srcOrd="8" destOrd="0" presId="urn:microsoft.com/office/officeart/2005/8/layout/default"/>
    <dgm:cxn modelId="{E6A7C1B6-5FDA-0A45-9ABA-E082C6CF37C6}" type="presParOf" srcId="{C7A4D18D-FBB4-9847-A0C4-D059D07F3A41}" destId="{6A333031-FCDE-E941-92E8-B57A656C47B5}" srcOrd="9" destOrd="0" presId="urn:microsoft.com/office/officeart/2005/8/layout/default"/>
    <dgm:cxn modelId="{0B000ABE-983E-D948-8B2D-889A205EB67F}" type="presParOf" srcId="{C7A4D18D-FBB4-9847-A0C4-D059D07F3A41}" destId="{F813B02A-6925-CC4E-A18E-D0FA9E4BDF5E}" srcOrd="10" destOrd="0" presId="urn:microsoft.com/office/officeart/2005/8/layout/default"/>
    <dgm:cxn modelId="{25E32160-9524-554F-A559-92C1D08651F9}" type="presParOf" srcId="{C7A4D18D-FBB4-9847-A0C4-D059D07F3A41}" destId="{C2C52D18-82C5-C84E-AF2C-28799307645D}" srcOrd="11" destOrd="0" presId="urn:microsoft.com/office/officeart/2005/8/layout/default"/>
    <dgm:cxn modelId="{28CCF6A4-3B97-2B4D-AA60-2EECA6581302}" type="presParOf" srcId="{C7A4D18D-FBB4-9847-A0C4-D059D07F3A41}" destId="{6ECEE9FB-636D-D44A-976D-E4C96657CC18}" srcOrd="12" destOrd="0" presId="urn:microsoft.com/office/officeart/2005/8/layout/default"/>
    <dgm:cxn modelId="{AAFA4C9B-573A-114A-9617-669CD8215C61}" type="presParOf" srcId="{C7A4D18D-FBB4-9847-A0C4-D059D07F3A41}" destId="{0D8559E7-FF22-D642-963C-4D8F7B39FD4D}" srcOrd="13" destOrd="0" presId="urn:microsoft.com/office/officeart/2005/8/layout/default"/>
    <dgm:cxn modelId="{44913EA5-6F98-4948-A219-ED836E9F08CF}" type="presParOf" srcId="{C7A4D18D-FBB4-9847-A0C4-D059D07F3A41}" destId="{FA565F0C-DA11-E04D-87A6-64B781ACC703}" srcOrd="14" destOrd="0" presId="urn:microsoft.com/office/officeart/2005/8/layout/default"/>
    <dgm:cxn modelId="{0F34EBBA-280B-0E4D-9F2E-61EECC235F2F}" type="presParOf" srcId="{C7A4D18D-FBB4-9847-A0C4-D059D07F3A41}" destId="{F1B8B067-C0A7-A949-BEA2-EF162B888EC2}" srcOrd="15" destOrd="0" presId="urn:microsoft.com/office/officeart/2005/8/layout/default"/>
    <dgm:cxn modelId="{8FF7BE27-63AF-9D42-B927-0C419B1E0EE6}" type="presParOf" srcId="{C7A4D18D-FBB4-9847-A0C4-D059D07F3A41}" destId="{97A713E9-12D5-7741-B26A-AFEE96A6E61E}" srcOrd="16" destOrd="0" presId="urn:microsoft.com/office/officeart/2005/8/layout/default"/>
    <dgm:cxn modelId="{9EE17FE5-F377-304F-9C87-0A558D1A1337}" type="presParOf" srcId="{C7A4D18D-FBB4-9847-A0C4-D059D07F3A41}" destId="{BC14B8D2-B36B-4C4D-A934-FD60EB0B7052}" srcOrd="17" destOrd="0" presId="urn:microsoft.com/office/officeart/2005/8/layout/default"/>
    <dgm:cxn modelId="{C99F9E3A-C266-3B4E-B412-37ABD12EFE79}" type="presParOf" srcId="{C7A4D18D-FBB4-9847-A0C4-D059D07F3A41}" destId="{8AE3006E-F707-084F-BB59-07AD86E2CF44}" srcOrd="18" destOrd="0" presId="urn:microsoft.com/office/officeart/2005/8/layout/default"/>
    <dgm:cxn modelId="{BD0535CF-2EE3-344D-B7DF-03D729305B1E}" type="presParOf" srcId="{C7A4D18D-FBB4-9847-A0C4-D059D07F3A41}" destId="{74D70491-175C-2042-8934-3577ABFE7CF7}" srcOrd="19" destOrd="0" presId="urn:microsoft.com/office/officeart/2005/8/layout/default"/>
    <dgm:cxn modelId="{6FD60BDA-D715-554A-AA36-54F0F578FB0D}" type="presParOf" srcId="{C7A4D18D-FBB4-9847-A0C4-D059D07F3A41}" destId="{D7007CEA-AB6F-E04A-BBD4-A84969D93CF9}" srcOrd="20" destOrd="0" presId="urn:microsoft.com/office/officeart/2005/8/layout/default"/>
    <dgm:cxn modelId="{25229926-4720-884D-A89B-5A1EAF764D2B}" type="presParOf" srcId="{C7A4D18D-FBB4-9847-A0C4-D059D07F3A41}" destId="{3935422E-0550-A142-9AD7-E68BB7E82D98}" srcOrd="21" destOrd="0" presId="urn:microsoft.com/office/officeart/2005/8/layout/default"/>
    <dgm:cxn modelId="{98885B56-6F69-D540-A89E-C3437E2A5523}" type="presParOf" srcId="{C7A4D18D-FBB4-9847-A0C4-D059D07F3A41}" destId="{F41DAF06-5AF7-0A4B-BCD5-0F6F61838B28}" srcOrd="22" destOrd="0" presId="urn:microsoft.com/office/officeart/2005/8/layout/default"/>
    <dgm:cxn modelId="{A66A42EA-FA0E-D042-BF64-3822EB4EF775}" type="presParOf" srcId="{C7A4D18D-FBB4-9847-A0C4-D059D07F3A41}" destId="{4EBF2C2E-F6FE-9A42-9DAA-447DE7B48EED}" srcOrd="23" destOrd="0" presId="urn:microsoft.com/office/officeart/2005/8/layout/default"/>
    <dgm:cxn modelId="{035093D9-09AF-EE40-BEC2-5A98654913EC}" type="presParOf" srcId="{C7A4D18D-FBB4-9847-A0C4-D059D07F3A41}" destId="{7AAC1005-DC38-764E-A291-977F55BCA001}" srcOrd="24" destOrd="0" presId="urn:microsoft.com/office/officeart/2005/8/layout/default"/>
    <dgm:cxn modelId="{B82A02DE-6807-914C-9381-5DF0402DE770}" type="presParOf" srcId="{C7A4D18D-FBB4-9847-A0C4-D059D07F3A41}" destId="{453E4E7D-6AB1-4F45-A949-9368812FABF1}" srcOrd="25" destOrd="0" presId="urn:microsoft.com/office/officeart/2005/8/layout/default"/>
    <dgm:cxn modelId="{D9D33356-14D5-354C-9F90-735768F5A134}" type="presParOf" srcId="{C7A4D18D-FBB4-9847-A0C4-D059D07F3A41}" destId="{ABC713EE-7892-3140-8AE7-346237617722}" srcOrd="26" destOrd="0" presId="urn:microsoft.com/office/officeart/2005/8/layout/default"/>
    <dgm:cxn modelId="{EEFF65A9-5726-F444-8F81-C269EE3391FF}" type="presParOf" srcId="{C7A4D18D-FBB4-9847-A0C4-D059D07F3A41}" destId="{0D8FBC32-4EBC-764C-8636-02F2991372AD}" srcOrd="27" destOrd="0" presId="urn:microsoft.com/office/officeart/2005/8/layout/default"/>
    <dgm:cxn modelId="{8ABE4A07-C62D-0540-9CBF-F68E4C64436F}" type="presParOf" srcId="{C7A4D18D-FBB4-9847-A0C4-D059D07F3A41}" destId="{6B84DF99-4449-0849-8731-14AD2B3D579A}" srcOrd="28" destOrd="0" presId="urn:microsoft.com/office/officeart/2005/8/layout/default"/>
    <dgm:cxn modelId="{C3BCCBF9-FDE6-9F4B-88ED-3748E90D4EA7}" type="presParOf" srcId="{C7A4D18D-FBB4-9847-A0C4-D059D07F3A41}" destId="{A0CF20E8-08AA-9740-8D5D-C5B466F1F80C}" srcOrd="29" destOrd="0" presId="urn:microsoft.com/office/officeart/2005/8/layout/default"/>
    <dgm:cxn modelId="{BE0208B4-D501-D840-80B4-6E1A54C0FE0B}" type="presParOf" srcId="{C7A4D18D-FBB4-9847-A0C4-D059D07F3A41}" destId="{85F14234-7273-C742-833A-2905EDFEFD02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03B66B-5846-DC43-8647-2AE696C0EBF7}" type="doc">
      <dgm:prSet loTypeId="urn:microsoft.com/office/officeart/2008/layout/VerticalCurvedList" loCatId="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1B45A4C7-B6BD-864B-8F1D-A45D9F89D332}">
      <dgm:prSet/>
      <dgm:spPr/>
      <dgm:t>
        <a:bodyPr/>
        <a:lstStyle/>
        <a:p>
          <a:pPr rtl="0"/>
          <a:r>
            <a:rPr lang="en-US" b="1" smtClean="0"/>
            <a:t>Teachable</a:t>
          </a:r>
          <a:endParaRPr lang="en-US"/>
        </a:p>
      </dgm:t>
    </dgm:pt>
    <dgm:pt modelId="{076D4CA0-6258-8444-9535-7E3AA3E13354}" type="parTrans" cxnId="{D7186833-DF26-A241-B4D0-2BCE33369E99}">
      <dgm:prSet/>
      <dgm:spPr/>
      <dgm:t>
        <a:bodyPr/>
        <a:lstStyle/>
        <a:p>
          <a:endParaRPr lang="en-US"/>
        </a:p>
      </dgm:t>
    </dgm:pt>
    <dgm:pt modelId="{CEFFC8BD-4E4B-554A-98DB-950446A1986B}" type="sibTrans" cxnId="{D7186833-DF26-A241-B4D0-2BCE33369E99}">
      <dgm:prSet/>
      <dgm:spPr/>
      <dgm:t>
        <a:bodyPr/>
        <a:lstStyle/>
        <a:p>
          <a:endParaRPr lang="en-US"/>
        </a:p>
      </dgm:t>
    </dgm:pt>
    <dgm:pt modelId="{78E82A56-D52E-1C47-AA15-0A39D05037A6}">
      <dgm:prSet/>
      <dgm:spPr/>
      <dgm:t>
        <a:bodyPr/>
        <a:lstStyle/>
        <a:p>
          <a:pPr rtl="0"/>
          <a:r>
            <a:rPr lang="en-US" b="1" smtClean="0"/>
            <a:t>Patient</a:t>
          </a:r>
          <a:endParaRPr lang="en-US"/>
        </a:p>
      </dgm:t>
    </dgm:pt>
    <dgm:pt modelId="{2D251349-A7D1-BD44-AEE2-FF5C072F220C}" type="parTrans" cxnId="{C5AA1713-66AE-F044-BD91-D97FB84E7E04}">
      <dgm:prSet/>
      <dgm:spPr/>
      <dgm:t>
        <a:bodyPr/>
        <a:lstStyle/>
        <a:p>
          <a:endParaRPr lang="en-US"/>
        </a:p>
      </dgm:t>
    </dgm:pt>
    <dgm:pt modelId="{E4FBB617-E39C-8245-9FD4-A9BB8A406373}" type="sibTrans" cxnId="{C5AA1713-66AE-F044-BD91-D97FB84E7E04}">
      <dgm:prSet/>
      <dgm:spPr/>
      <dgm:t>
        <a:bodyPr/>
        <a:lstStyle/>
        <a:p>
          <a:endParaRPr lang="en-US"/>
        </a:p>
      </dgm:t>
    </dgm:pt>
    <dgm:pt modelId="{6978064B-6BCA-0643-8A4A-AA02610D3E12}">
      <dgm:prSet/>
      <dgm:spPr/>
      <dgm:t>
        <a:bodyPr/>
        <a:lstStyle/>
        <a:p>
          <a:pPr rtl="0"/>
          <a:r>
            <a:rPr lang="en-US" b="1" smtClean="0"/>
            <a:t>Respectful of others</a:t>
          </a:r>
          <a:endParaRPr lang="en-US"/>
        </a:p>
      </dgm:t>
    </dgm:pt>
    <dgm:pt modelId="{16E76156-A4EC-8C4B-86CE-48336AEB3545}" type="parTrans" cxnId="{50983211-0581-0440-8D5D-334B6192C25E}">
      <dgm:prSet/>
      <dgm:spPr/>
      <dgm:t>
        <a:bodyPr/>
        <a:lstStyle/>
        <a:p>
          <a:endParaRPr lang="en-US"/>
        </a:p>
      </dgm:t>
    </dgm:pt>
    <dgm:pt modelId="{75A1BB27-56EE-FF41-B39E-B3A84E51DC2D}" type="sibTrans" cxnId="{50983211-0581-0440-8D5D-334B6192C25E}">
      <dgm:prSet/>
      <dgm:spPr/>
      <dgm:t>
        <a:bodyPr/>
        <a:lstStyle/>
        <a:p>
          <a:endParaRPr lang="en-US"/>
        </a:p>
      </dgm:t>
    </dgm:pt>
    <dgm:pt modelId="{504435A8-15CC-6E4E-AEC3-4066EAB359A2}">
      <dgm:prSet/>
      <dgm:spPr/>
      <dgm:t>
        <a:bodyPr/>
        <a:lstStyle/>
        <a:p>
          <a:pPr rtl="0"/>
          <a:r>
            <a:rPr lang="en-US" b="1" dirty="0" smtClean="0"/>
            <a:t>Self-aware</a:t>
          </a:r>
          <a:endParaRPr lang="en-US" dirty="0"/>
        </a:p>
      </dgm:t>
    </dgm:pt>
    <dgm:pt modelId="{32AD8564-9863-1640-818B-FAA1C2372878}" type="parTrans" cxnId="{A3D47F87-9738-B24C-8F35-7B1C3ED489B5}">
      <dgm:prSet/>
      <dgm:spPr/>
      <dgm:t>
        <a:bodyPr/>
        <a:lstStyle/>
        <a:p>
          <a:endParaRPr lang="en-US"/>
        </a:p>
      </dgm:t>
    </dgm:pt>
    <dgm:pt modelId="{B5B2CB89-1510-564C-A7FD-89A9D836CC22}" type="sibTrans" cxnId="{A3D47F87-9738-B24C-8F35-7B1C3ED489B5}">
      <dgm:prSet/>
      <dgm:spPr/>
      <dgm:t>
        <a:bodyPr/>
        <a:lstStyle/>
        <a:p>
          <a:endParaRPr lang="en-US"/>
        </a:p>
      </dgm:t>
    </dgm:pt>
    <dgm:pt modelId="{F8069B53-D9AF-1D48-BB4E-054091618424}">
      <dgm:prSet/>
      <dgm:spPr/>
      <dgm:t>
        <a:bodyPr/>
        <a:lstStyle/>
        <a:p>
          <a:pPr rtl="0"/>
          <a:r>
            <a:rPr lang="en-US" b="1" dirty="0" smtClean="0"/>
            <a:t>Not self-serving</a:t>
          </a:r>
          <a:endParaRPr lang="en-US" dirty="0"/>
        </a:p>
      </dgm:t>
    </dgm:pt>
    <dgm:pt modelId="{C799B36E-A1AC-4541-846A-2D2BA8AD0FB3}" type="parTrans" cxnId="{A2A79326-9E5C-3A4D-97AD-ED8E9D73B319}">
      <dgm:prSet/>
      <dgm:spPr/>
      <dgm:t>
        <a:bodyPr/>
        <a:lstStyle/>
        <a:p>
          <a:endParaRPr lang="en-US"/>
        </a:p>
      </dgm:t>
    </dgm:pt>
    <dgm:pt modelId="{EA7415CC-3C42-564A-A70F-54B3E97A1AB2}" type="sibTrans" cxnId="{A2A79326-9E5C-3A4D-97AD-ED8E9D73B319}">
      <dgm:prSet/>
      <dgm:spPr/>
      <dgm:t>
        <a:bodyPr/>
        <a:lstStyle/>
        <a:p>
          <a:endParaRPr lang="en-US"/>
        </a:p>
      </dgm:t>
    </dgm:pt>
    <dgm:pt modelId="{4DC3778B-FEDA-A14A-8996-1E0105EDB3ED}">
      <dgm:prSet/>
      <dgm:spPr/>
      <dgm:t>
        <a:bodyPr/>
        <a:lstStyle/>
        <a:p>
          <a:pPr rtl="0"/>
          <a:r>
            <a:rPr lang="en-US" b="1" smtClean="0"/>
            <a:t>Generous of spirit</a:t>
          </a:r>
          <a:endParaRPr lang="en-US"/>
        </a:p>
      </dgm:t>
    </dgm:pt>
    <dgm:pt modelId="{DB001912-265B-2D40-B981-17A78ADB6A48}" type="parTrans" cxnId="{87667B4A-8675-AF40-8F73-A46D4401398C}">
      <dgm:prSet/>
      <dgm:spPr/>
      <dgm:t>
        <a:bodyPr/>
        <a:lstStyle/>
        <a:p>
          <a:endParaRPr lang="en-US"/>
        </a:p>
      </dgm:t>
    </dgm:pt>
    <dgm:pt modelId="{9E330BCC-80D5-B94A-A6FB-B1358C83959D}" type="sibTrans" cxnId="{87667B4A-8675-AF40-8F73-A46D4401398C}">
      <dgm:prSet/>
      <dgm:spPr/>
      <dgm:t>
        <a:bodyPr/>
        <a:lstStyle/>
        <a:p>
          <a:endParaRPr lang="en-US"/>
        </a:p>
      </dgm:t>
    </dgm:pt>
    <dgm:pt modelId="{A89242B1-A5A2-AC4E-ADC1-0467A5C7B422}">
      <dgm:prSet/>
      <dgm:spPr/>
      <dgm:t>
        <a:bodyPr/>
        <a:lstStyle/>
        <a:p>
          <a:pPr rtl="0"/>
          <a:r>
            <a:rPr lang="en-US" b="1" smtClean="0"/>
            <a:t>Open-minded</a:t>
          </a:r>
          <a:endParaRPr lang="en-US"/>
        </a:p>
      </dgm:t>
    </dgm:pt>
    <dgm:pt modelId="{259BFC68-ED92-1745-9370-39F2E8D4E412}" type="parTrans" cxnId="{9B477C85-38EB-6F48-80FD-3279CBD9F98F}">
      <dgm:prSet/>
      <dgm:spPr/>
      <dgm:t>
        <a:bodyPr/>
        <a:lstStyle/>
        <a:p>
          <a:endParaRPr lang="en-US"/>
        </a:p>
      </dgm:t>
    </dgm:pt>
    <dgm:pt modelId="{8A1D9C24-860B-0246-B842-392B60052AC6}" type="sibTrans" cxnId="{9B477C85-38EB-6F48-80FD-3279CBD9F98F}">
      <dgm:prSet/>
      <dgm:spPr/>
      <dgm:t>
        <a:bodyPr/>
        <a:lstStyle/>
        <a:p>
          <a:endParaRPr lang="en-US"/>
        </a:p>
      </dgm:t>
    </dgm:pt>
    <dgm:pt modelId="{DC397561-A374-9341-AC99-6165259FA999}">
      <dgm:prSet/>
      <dgm:spPr/>
      <dgm:t>
        <a:bodyPr/>
        <a:lstStyle/>
        <a:p>
          <a:endParaRPr lang="en-US"/>
        </a:p>
      </dgm:t>
    </dgm:pt>
    <dgm:pt modelId="{04543D74-FABC-7845-84A3-CE968279DEA1}" type="parTrans" cxnId="{A6771452-C0BE-054A-9C82-ED612788A839}">
      <dgm:prSet/>
      <dgm:spPr/>
      <dgm:t>
        <a:bodyPr/>
        <a:lstStyle/>
        <a:p>
          <a:endParaRPr lang="en-US"/>
        </a:p>
      </dgm:t>
    </dgm:pt>
    <dgm:pt modelId="{37C8FCAF-9B1B-FA49-87BA-5D431C128EB2}" type="sibTrans" cxnId="{A6771452-C0BE-054A-9C82-ED612788A839}">
      <dgm:prSet/>
      <dgm:spPr/>
      <dgm:t>
        <a:bodyPr/>
        <a:lstStyle/>
        <a:p>
          <a:endParaRPr lang="en-US"/>
        </a:p>
      </dgm:t>
    </dgm:pt>
    <dgm:pt modelId="{B274F39A-85DD-0E4E-81FA-4890F3C74349}">
      <dgm:prSet/>
      <dgm:spPr/>
      <dgm:t>
        <a:bodyPr/>
        <a:lstStyle/>
        <a:p>
          <a:endParaRPr lang="en-US"/>
        </a:p>
      </dgm:t>
    </dgm:pt>
    <dgm:pt modelId="{02222C10-176F-3A4E-8B2D-F8EC8AABB774}" type="parTrans" cxnId="{D0E62523-A17E-0643-9818-53A731BBF816}">
      <dgm:prSet/>
      <dgm:spPr/>
      <dgm:t>
        <a:bodyPr/>
        <a:lstStyle/>
        <a:p>
          <a:endParaRPr lang="en-US"/>
        </a:p>
      </dgm:t>
    </dgm:pt>
    <dgm:pt modelId="{2DB08475-DC2C-C540-9991-AAE26C240289}" type="sibTrans" cxnId="{D0E62523-A17E-0643-9818-53A731BBF816}">
      <dgm:prSet/>
      <dgm:spPr/>
      <dgm:t>
        <a:bodyPr/>
        <a:lstStyle/>
        <a:p>
          <a:endParaRPr lang="en-US"/>
        </a:p>
      </dgm:t>
    </dgm:pt>
    <dgm:pt modelId="{BB089C91-0CFD-9148-BEE2-9E79040F76E9}">
      <dgm:prSet/>
      <dgm:spPr/>
      <dgm:t>
        <a:bodyPr/>
        <a:lstStyle/>
        <a:p>
          <a:endParaRPr lang="en-US"/>
        </a:p>
      </dgm:t>
    </dgm:pt>
    <dgm:pt modelId="{63EA1916-47B9-0449-98B6-596AED320F87}" type="parTrans" cxnId="{4A9A53AD-CB66-424B-A4DD-6F55C5F212DB}">
      <dgm:prSet/>
      <dgm:spPr/>
      <dgm:t>
        <a:bodyPr/>
        <a:lstStyle/>
        <a:p>
          <a:endParaRPr lang="en-US"/>
        </a:p>
      </dgm:t>
    </dgm:pt>
    <dgm:pt modelId="{9CD54560-67A9-BA45-89F9-BBC9DAEB04B9}" type="sibTrans" cxnId="{4A9A53AD-CB66-424B-A4DD-6F55C5F212DB}">
      <dgm:prSet/>
      <dgm:spPr/>
      <dgm:t>
        <a:bodyPr/>
        <a:lstStyle/>
        <a:p>
          <a:endParaRPr lang="en-US"/>
        </a:p>
      </dgm:t>
    </dgm:pt>
    <dgm:pt modelId="{A81293C6-016D-9849-9DA9-A3D9D57C8C35}">
      <dgm:prSet/>
      <dgm:spPr/>
      <dgm:t>
        <a:bodyPr/>
        <a:lstStyle/>
        <a:p>
          <a:endParaRPr lang="en-US"/>
        </a:p>
      </dgm:t>
    </dgm:pt>
    <dgm:pt modelId="{CD06EE85-9126-ED48-8D95-71B7CC742F2F}" type="parTrans" cxnId="{505E2EDD-5CCD-AC4E-9525-7E151713AF03}">
      <dgm:prSet/>
      <dgm:spPr/>
      <dgm:t>
        <a:bodyPr/>
        <a:lstStyle/>
        <a:p>
          <a:endParaRPr lang="en-US"/>
        </a:p>
      </dgm:t>
    </dgm:pt>
    <dgm:pt modelId="{7A3FA4F5-FFE3-8F4A-8FEA-450BF7571BE6}" type="sibTrans" cxnId="{505E2EDD-5CCD-AC4E-9525-7E151713AF03}">
      <dgm:prSet/>
      <dgm:spPr/>
      <dgm:t>
        <a:bodyPr/>
        <a:lstStyle/>
        <a:p>
          <a:endParaRPr lang="en-US"/>
        </a:p>
      </dgm:t>
    </dgm:pt>
    <dgm:pt modelId="{9C20FC41-9541-5A43-BE5B-00693E441ED9}">
      <dgm:prSet/>
      <dgm:spPr/>
      <dgm:t>
        <a:bodyPr/>
        <a:lstStyle/>
        <a:p>
          <a:endParaRPr lang="en-US"/>
        </a:p>
      </dgm:t>
    </dgm:pt>
    <dgm:pt modelId="{42C60D3F-D3A1-424B-960D-DF8BDFFEE3A7}" type="parTrans" cxnId="{52BA17C7-3630-EF47-891E-DF31A147C218}">
      <dgm:prSet/>
      <dgm:spPr/>
      <dgm:t>
        <a:bodyPr/>
        <a:lstStyle/>
        <a:p>
          <a:endParaRPr lang="en-US"/>
        </a:p>
      </dgm:t>
    </dgm:pt>
    <dgm:pt modelId="{CCD7C258-DF91-9349-9B6F-517D0674DE51}" type="sibTrans" cxnId="{52BA17C7-3630-EF47-891E-DF31A147C218}">
      <dgm:prSet/>
      <dgm:spPr/>
      <dgm:t>
        <a:bodyPr/>
        <a:lstStyle/>
        <a:p>
          <a:endParaRPr lang="en-US"/>
        </a:p>
      </dgm:t>
    </dgm:pt>
    <dgm:pt modelId="{0F7D4CB9-438D-5244-9130-34E7521EAB3D}">
      <dgm:prSet/>
      <dgm:spPr/>
      <dgm:t>
        <a:bodyPr/>
        <a:lstStyle/>
        <a:p>
          <a:endParaRPr lang="en-US"/>
        </a:p>
      </dgm:t>
    </dgm:pt>
    <dgm:pt modelId="{658DA613-1A31-0448-8548-2B66AD9CB9BA}" type="parTrans" cxnId="{9C30FAF2-4E3E-1445-8431-4E9AC9BEE0CF}">
      <dgm:prSet/>
      <dgm:spPr/>
      <dgm:t>
        <a:bodyPr/>
        <a:lstStyle/>
        <a:p>
          <a:endParaRPr lang="en-US"/>
        </a:p>
      </dgm:t>
    </dgm:pt>
    <dgm:pt modelId="{0863D60A-BC6A-2C42-92F3-2BEFA2C57EF9}" type="sibTrans" cxnId="{9C30FAF2-4E3E-1445-8431-4E9AC9BEE0CF}">
      <dgm:prSet/>
      <dgm:spPr/>
      <dgm:t>
        <a:bodyPr/>
        <a:lstStyle/>
        <a:p>
          <a:endParaRPr lang="en-US"/>
        </a:p>
      </dgm:t>
    </dgm:pt>
    <dgm:pt modelId="{48B5C530-4221-6643-ABC4-554674A97573}">
      <dgm:prSet/>
      <dgm:spPr/>
      <dgm:t>
        <a:bodyPr/>
        <a:lstStyle/>
        <a:p>
          <a:endParaRPr lang="en-US"/>
        </a:p>
      </dgm:t>
    </dgm:pt>
    <dgm:pt modelId="{BB33491C-B67E-AB47-A29F-CB5430BDF4E7}" type="parTrans" cxnId="{0C2630DD-1A0B-DC43-9123-76F0279DAC7E}">
      <dgm:prSet/>
      <dgm:spPr/>
      <dgm:t>
        <a:bodyPr/>
        <a:lstStyle/>
        <a:p>
          <a:endParaRPr lang="en-US"/>
        </a:p>
      </dgm:t>
    </dgm:pt>
    <dgm:pt modelId="{BD500ED1-DA04-DF4B-9686-8A6EDE10CD1C}" type="sibTrans" cxnId="{0C2630DD-1A0B-DC43-9123-76F0279DAC7E}">
      <dgm:prSet/>
      <dgm:spPr/>
      <dgm:t>
        <a:bodyPr/>
        <a:lstStyle/>
        <a:p>
          <a:endParaRPr lang="en-US"/>
        </a:p>
      </dgm:t>
    </dgm:pt>
    <dgm:pt modelId="{28A3C307-2941-824E-A003-21E51515B9EC}">
      <dgm:prSet/>
      <dgm:spPr/>
      <dgm:t>
        <a:bodyPr/>
        <a:lstStyle/>
        <a:p>
          <a:endParaRPr lang="en-US"/>
        </a:p>
      </dgm:t>
    </dgm:pt>
    <dgm:pt modelId="{BFEB066B-7E74-5E41-8F84-B125A4F21570}" type="parTrans" cxnId="{6BBFEFB2-A279-0E44-BF64-843BCFD37F8D}">
      <dgm:prSet/>
      <dgm:spPr/>
      <dgm:t>
        <a:bodyPr/>
        <a:lstStyle/>
        <a:p>
          <a:endParaRPr lang="en-US"/>
        </a:p>
      </dgm:t>
    </dgm:pt>
    <dgm:pt modelId="{892E64B1-5EEC-ED4D-9AA3-2598C9E5C6CA}" type="sibTrans" cxnId="{6BBFEFB2-A279-0E44-BF64-843BCFD37F8D}">
      <dgm:prSet/>
      <dgm:spPr/>
      <dgm:t>
        <a:bodyPr/>
        <a:lstStyle/>
        <a:p>
          <a:endParaRPr lang="en-US"/>
        </a:p>
      </dgm:t>
    </dgm:pt>
    <dgm:pt modelId="{D7545DAD-DC5B-D245-8E33-C541E93CC16D}">
      <dgm:prSet/>
      <dgm:spPr/>
      <dgm:t>
        <a:bodyPr/>
        <a:lstStyle/>
        <a:p>
          <a:endParaRPr lang="en-US"/>
        </a:p>
      </dgm:t>
    </dgm:pt>
    <dgm:pt modelId="{5DFFFD76-3EC3-6B48-BCED-BE8DE459B391}" type="parTrans" cxnId="{9BAC7DAC-C311-F244-A43B-17B6C4BB068C}">
      <dgm:prSet/>
      <dgm:spPr/>
      <dgm:t>
        <a:bodyPr/>
        <a:lstStyle/>
        <a:p>
          <a:endParaRPr lang="en-US"/>
        </a:p>
      </dgm:t>
    </dgm:pt>
    <dgm:pt modelId="{5F550ECF-87AE-0843-9F64-D820CB93E14C}" type="sibTrans" cxnId="{9BAC7DAC-C311-F244-A43B-17B6C4BB068C}">
      <dgm:prSet/>
      <dgm:spPr/>
      <dgm:t>
        <a:bodyPr/>
        <a:lstStyle/>
        <a:p>
          <a:endParaRPr lang="en-US"/>
        </a:p>
      </dgm:t>
    </dgm:pt>
    <dgm:pt modelId="{5BE201CD-AE9D-504A-B656-0CF0F257E56A}">
      <dgm:prSet/>
      <dgm:spPr/>
      <dgm:t>
        <a:bodyPr/>
        <a:lstStyle/>
        <a:p>
          <a:endParaRPr lang="en-US"/>
        </a:p>
      </dgm:t>
    </dgm:pt>
    <dgm:pt modelId="{BDFE2128-A462-4A4C-AF96-383987F251FD}" type="parTrans" cxnId="{198FEA52-8D8D-5E4E-82C0-6D0EE016DDA5}">
      <dgm:prSet/>
      <dgm:spPr/>
      <dgm:t>
        <a:bodyPr/>
        <a:lstStyle/>
        <a:p>
          <a:endParaRPr lang="en-US"/>
        </a:p>
      </dgm:t>
    </dgm:pt>
    <dgm:pt modelId="{33BA4BF5-809F-5443-B92A-F6A45D2F51E7}" type="sibTrans" cxnId="{198FEA52-8D8D-5E4E-82C0-6D0EE016DDA5}">
      <dgm:prSet/>
      <dgm:spPr/>
      <dgm:t>
        <a:bodyPr/>
        <a:lstStyle/>
        <a:p>
          <a:endParaRPr lang="en-US"/>
        </a:p>
      </dgm:t>
    </dgm:pt>
    <dgm:pt modelId="{3CBE8C1A-3838-F34D-A1F1-74D583C5DCB7}" type="pres">
      <dgm:prSet presAssocID="{7F03B66B-5846-DC43-8647-2AE696C0EB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D356056-2B1F-904A-BCC1-4A9B579A1170}" type="pres">
      <dgm:prSet presAssocID="{7F03B66B-5846-DC43-8647-2AE696C0EBF7}" presName="Name1" presStyleCnt="0"/>
      <dgm:spPr/>
    </dgm:pt>
    <dgm:pt modelId="{6DC0D79E-81E6-7D4D-AD01-ACE994C1CD6A}" type="pres">
      <dgm:prSet presAssocID="{7F03B66B-5846-DC43-8647-2AE696C0EBF7}" presName="cycle" presStyleCnt="0"/>
      <dgm:spPr/>
    </dgm:pt>
    <dgm:pt modelId="{D15FD95E-2A74-E744-A57D-6EA5085281E3}" type="pres">
      <dgm:prSet presAssocID="{7F03B66B-5846-DC43-8647-2AE696C0EBF7}" presName="srcNode" presStyleLbl="node1" presStyleIdx="0" presStyleCnt="7"/>
      <dgm:spPr/>
    </dgm:pt>
    <dgm:pt modelId="{32FDACD2-A9C3-2440-8EE4-58C620355D6B}" type="pres">
      <dgm:prSet presAssocID="{7F03B66B-5846-DC43-8647-2AE696C0EBF7}" presName="conn" presStyleLbl="parChTrans1D2" presStyleIdx="0" presStyleCnt="1"/>
      <dgm:spPr/>
      <dgm:t>
        <a:bodyPr/>
        <a:lstStyle/>
        <a:p>
          <a:endParaRPr lang="en-US"/>
        </a:p>
      </dgm:t>
    </dgm:pt>
    <dgm:pt modelId="{919D3FE5-10D8-C243-AFC1-953703E623E2}" type="pres">
      <dgm:prSet presAssocID="{7F03B66B-5846-DC43-8647-2AE696C0EBF7}" presName="extraNode" presStyleLbl="node1" presStyleIdx="0" presStyleCnt="7"/>
      <dgm:spPr/>
    </dgm:pt>
    <dgm:pt modelId="{E12FCA7C-AA22-0F49-AEC4-A4BC1D653605}" type="pres">
      <dgm:prSet presAssocID="{7F03B66B-5846-DC43-8647-2AE696C0EBF7}" presName="dstNode" presStyleLbl="node1" presStyleIdx="0" presStyleCnt="7"/>
      <dgm:spPr/>
    </dgm:pt>
    <dgm:pt modelId="{65FBA29C-5216-524F-8D0C-FCF0BF8CD7B6}" type="pres">
      <dgm:prSet presAssocID="{1B45A4C7-B6BD-864B-8F1D-A45D9F89D332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999D7-7522-C84F-B122-91EDBADD4178}" type="pres">
      <dgm:prSet presAssocID="{1B45A4C7-B6BD-864B-8F1D-A45D9F89D332}" presName="accent_1" presStyleCnt="0"/>
      <dgm:spPr/>
    </dgm:pt>
    <dgm:pt modelId="{5044AD3A-3FB1-9446-8D08-2F4D2CD285AD}" type="pres">
      <dgm:prSet presAssocID="{1B45A4C7-B6BD-864B-8F1D-A45D9F89D332}" presName="accentRepeatNode" presStyleLbl="solidFgAcc1" presStyleIdx="0" presStyleCnt="7"/>
      <dgm:spPr/>
    </dgm:pt>
    <dgm:pt modelId="{FAD311A1-3992-8C4C-BAC5-A83D252D615E}" type="pres">
      <dgm:prSet presAssocID="{78E82A56-D52E-1C47-AA15-0A39D05037A6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B1129-9450-B34D-BF14-1D9E17584E56}" type="pres">
      <dgm:prSet presAssocID="{78E82A56-D52E-1C47-AA15-0A39D05037A6}" presName="accent_2" presStyleCnt="0"/>
      <dgm:spPr/>
    </dgm:pt>
    <dgm:pt modelId="{2ACC290C-3180-7443-91A8-BC80E227EBEF}" type="pres">
      <dgm:prSet presAssocID="{78E82A56-D52E-1C47-AA15-0A39D05037A6}" presName="accentRepeatNode" presStyleLbl="solidFgAcc1" presStyleIdx="1" presStyleCnt="7"/>
      <dgm:spPr/>
    </dgm:pt>
    <dgm:pt modelId="{E40A1981-A325-C34B-B19A-5D40A006DB51}" type="pres">
      <dgm:prSet presAssocID="{6978064B-6BCA-0643-8A4A-AA02610D3E12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4D207-CB31-C241-A0D4-F1C50670E2BA}" type="pres">
      <dgm:prSet presAssocID="{6978064B-6BCA-0643-8A4A-AA02610D3E12}" presName="accent_3" presStyleCnt="0"/>
      <dgm:spPr/>
    </dgm:pt>
    <dgm:pt modelId="{410D3722-77FE-7342-94D0-6D3885912457}" type="pres">
      <dgm:prSet presAssocID="{6978064B-6BCA-0643-8A4A-AA02610D3E12}" presName="accentRepeatNode" presStyleLbl="solidFgAcc1" presStyleIdx="2" presStyleCnt="7"/>
      <dgm:spPr/>
    </dgm:pt>
    <dgm:pt modelId="{FD428195-DF64-4741-90B6-DA61A7D46C81}" type="pres">
      <dgm:prSet presAssocID="{504435A8-15CC-6E4E-AEC3-4066EAB359A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ACE68C-F755-4245-9A17-07690F3BCE23}" type="pres">
      <dgm:prSet presAssocID="{504435A8-15CC-6E4E-AEC3-4066EAB359A2}" presName="accent_4" presStyleCnt="0"/>
      <dgm:spPr/>
    </dgm:pt>
    <dgm:pt modelId="{210551B1-2373-D44C-BE9B-F0B9175AD860}" type="pres">
      <dgm:prSet presAssocID="{504435A8-15CC-6E4E-AEC3-4066EAB359A2}" presName="accentRepeatNode" presStyleLbl="solidFgAcc1" presStyleIdx="3" presStyleCnt="7"/>
      <dgm:spPr/>
    </dgm:pt>
    <dgm:pt modelId="{E2DBA12C-8FCE-7549-BC52-DE935A5F25E4}" type="pres">
      <dgm:prSet presAssocID="{F8069B53-D9AF-1D48-BB4E-05409161842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E7923-7040-8548-8461-C484FF86BEB1}" type="pres">
      <dgm:prSet presAssocID="{F8069B53-D9AF-1D48-BB4E-054091618424}" presName="accent_5" presStyleCnt="0"/>
      <dgm:spPr/>
    </dgm:pt>
    <dgm:pt modelId="{F679DC84-9C87-E14C-9F24-B541161B7403}" type="pres">
      <dgm:prSet presAssocID="{F8069B53-D9AF-1D48-BB4E-054091618424}" presName="accentRepeatNode" presStyleLbl="solidFgAcc1" presStyleIdx="4" presStyleCnt="7"/>
      <dgm:spPr/>
    </dgm:pt>
    <dgm:pt modelId="{3E2A1C04-E4F2-6143-A134-29FB6BE016DB}" type="pres">
      <dgm:prSet presAssocID="{4DC3778B-FEDA-A14A-8996-1E0105EDB3ED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94566A-F82E-384D-98F8-760C3CCC3BA4}" type="pres">
      <dgm:prSet presAssocID="{4DC3778B-FEDA-A14A-8996-1E0105EDB3ED}" presName="accent_6" presStyleCnt="0"/>
      <dgm:spPr/>
    </dgm:pt>
    <dgm:pt modelId="{4C2CCB22-819A-FC48-9083-AF0DEAB2A77D}" type="pres">
      <dgm:prSet presAssocID="{4DC3778B-FEDA-A14A-8996-1E0105EDB3ED}" presName="accentRepeatNode" presStyleLbl="solidFgAcc1" presStyleIdx="5" presStyleCnt="7"/>
      <dgm:spPr/>
    </dgm:pt>
    <dgm:pt modelId="{4C581E40-AEA7-FE49-8CFB-C8835DF4133C}" type="pres">
      <dgm:prSet presAssocID="{A89242B1-A5A2-AC4E-ADC1-0467A5C7B42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B0487-B03A-7B4C-8771-9BA9BC87F53F}" type="pres">
      <dgm:prSet presAssocID="{A89242B1-A5A2-AC4E-ADC1-0467A5C7B422}" presName="accent_7" presStyleCnt="0"/>
      <dgm:spPr/>
    </dgm:pt>
    <dgm:pt modelId="{28116523-687E-314C-A159-59A459019C32}" type="pres">
      <dgm:prSet presAssocID="{A89242B1-A5A2-AC4E-ADC1-0467A5C7B422}" presName="accentRepeatNode" presStyleLbl="solidFgAcc1" presStyleIdx="6" presStyleCnt="7"/>
      <dgm:spPr/>
    </dgm:pt>
  </dgm:ptLst>
  <dgm:cxnLst>
    <dgm:cxn modelId="{9BAC7DAC-C311-F244-A43B-17B6C4BB068C}" srcId="{7F03B66B-5846-DC43-8647-2AE696C0EBF7}" destId="{D7545DAD-DC5B-D245-8E33-C541E93CC16D}" srcOrd="15" destOrd="0" parTransId="{5DFFFD76-3EC3-6B48-BCED-BE8DE459B391}" sibTransId="{5F550ECF-87AE-0843-9F64-D820CB93E14C}"/>
    <dgm:cxn modelId="{B6F5271B-FBCC-CB44-8ABD-2D3CE736B8DE}" type="presOf" srcId="{CEFFC8BD-4E4B-554A-98DB-950446A1986B}" destId="{32FDACD2-A9C3-2440-8EE4-58C620355D6B}" srcOrd="0" destOrd="0" presId="urn:microsoft.com/office/officeart/2008/layout/VerticalCurvedList"/>
    <dgm:cxn modelId="{87667B4A-8675-AF40-8F73-A46D4401398C}" srcId="{7F03B66B-5846-DC43-8647-2AE696C0EBF7}" destId="{4DC3778B-FEDA-A14A-8996-1E0105EDB3ED}" srcOrd="5" destOrd="0" parTransId="{DB001912-265B-2D40-B981-17A78ADB6A48}" sibTransId="{9E330BCC-80D5-B94A-A6FB-B1358C83959D}"/>
    <dgm:cxn modelId="{9C30FAF2-4E3E-1445-8431-4E9AC9BEE0CF}" srcId="{7F03B66B-5846-DC43-8647-2AE696C0EBF7}" destId="{0F7D4CB9-438D-5244-9130-34E7521EAB3D}" srcOrd="12" destOrd="0" parTransId="{658DA613-1A31-0448-8548-2B66AD9CB9BA}" sibTransId="{0863D60A-BC6A-2C42-92F3-2BEFA2C57EF9}"/>
    <dgm:cxn modelId="{50983211-0581-0440-8D5D-334B6192C25E}" srcId="{7F03B66B-5846-DC43-8647-2AE696C0EBF7}" destId="{6978064B-6BCA-0643-8A4A-AA02610D3E12}" srcOrd="2" destOrd="0" parTransId="{16E76156-A4EC-8C4B-86CE-48336AEB3545}" sibTransId="{75A1BB27-56EE-FF41-B39E-B3A84E51DC2D}"/>
    <dgm:cxn modelId="{505E2EDD-5CCD-AC4E-9525-7E151713AF03}" srcId="{7F03B66B-5846-DC43-8647-2AE696C0EBF7}" destId="{A81293C6-016D-9849-9DA9-A3D9D57C8C35}" srcOrd="10" destOrd="0" parTransId="{CD06EE85-9126-ED48-8D95-71B7CC742F2F}" sibTransId="{7A3FA4F5-FFE3-8F4A-8FEA-450BF7571BE6}"/>
    <dgm:cxn modelId="{C5AA1713-66AE-F044-BD91-D97FB84E7E04}" srcId="{7F03B66B-5846-DC43-8647-2AE696C0EBF7}" destId="{78E82A56-D52E-1C47-AA15-0A39D05037A6}" srcOrd="1" destOrd="0" parTransId="{2D251349-A7D1-BD44-AEE2-FF5C072F220C}" sibTransId="{E4FBB617-E39C-8245-9FD4-A9BB8A406373}"/>
    <dgm:cxn modelId="{198FEA52-8D8D-5E4E-82C0-6D0EE016DDA5}" srcId="{7F03B66B-5846-DC43-8647-2AE696C0EBF7}" destId="{5BE201CD-AE9D-504A-B656-0CF0F257E56A}" srcOrd="16" destOrd="0" parTransId="{BDFE2128-A462-4A4C-AF96-383987F251FD}" sibTransId="{33BA4BF5-809F-5443-B92A-F6A45D2F51E7}"/>
    <dgm:cxn modelId="{D7186833-DF26-A241-B4D0-2BCE33369E99}" srcId="{7F03B66B-5846-DC43-8647-2AE696C0EBF7}" destId="{1B45A4C7-B6BD-864B-8F1D-A45D9F89D332}" srcOrd="0" destOrd="0" parTransId="{076D4CA0-6258-8444-9535-7E3AA3E13354}" sibTransId="{CEFFC8BD-4E4B-554A-98DB-950446A1986B}"/>
    <dgm:cxn modelId="{22475B21-6762-0149-9654-3C8BEA58682C}" type="presOf" srcId="{7F03B66B-5846-DC43-8647-2AE696C0EBF7}" destId="{3CBE8C1A-3838-F34D-A1F1-74D583C5DCB7}" srcOrd="0" destOrd="0" presId="urn:microsoft.com/office/officeart/2008/layout/VerticalCurvedList"/>
    <dgm:cxn modelId="{0BF4712E-6517-4246-84DD-F4F28159BA86}" type="presOf" srcId="{1B45A4C7-B6BD-864B-8F1D-A45D9F89D332}" destId="{65FBA29C-5216-524F-8D0C-FCF0BF8CD7B6}" srcOrd="0" destOrd="0" presId="urn:microsoft.com/office/officeart/2008/layout/VerticalCurvedList"/>
    <dgm:cxn modelId="{5ECB3A8F-BD43-E340-8057-EC7C1CC4F303}" type="presOf" srcId="{4DC3778B-FEDA-A14A-8996-1E0105EDB3ED}" destId="{3E2A1C04-E4F2-6143-A134-29FB6BE016DB}" srcOrd="0" destOrd="0" presId="urn:microsoft.com/office/officeart/2008/layout/VerticalCurvedList"/>
    <dgm:cxn modelId="{D0E62523-A17E-0643-9818-53A731BBF816}" srcId="{7F03B66B-5846-DC43-8647-2AE696C0EBF7}" destId="{B274F39A-85DD-0E4E-81FA-4890F3C74349}" srcOrd="8" destOrd="0" parTransId="{02222C10-176F-3A4E-8B2D-F8EC8AABB774}" sibTransId="{2DB08475-DC2C-C540-9991-AAE26C240289}"/>
    <dgm:cxn modelId="{84F23256-019B-C249-9802-1B3F4AABE65F}" type="presOf" srcId="{6978064B-6BCA-0643-8A4A-AA02610D3E12}" destId="{E40A1981-A325-C34B-B19A-5D40A006DB51}" srcOrd="0" destOrd="0" presId="urn:microsoft.com/office/officeart/2008/layout/VerticalCurvedList"/>
    <dgm:cxn modelId="{52BA17C7-3630-EF47-891E-DF31A147C218}" srcId="{7F03B66B-5846-DC43-8647-2AE696C0EBF7}" destId="{9C20FC41-9541-5A43-BE5B-00693E441ED9}" srcOrd="11" destOrd="0" parTransId="{42C60D3F-D3A1-424B-960D-DF8BDFFEE3A7}" sibTransId="{CCD7C258-DF91-9349-9B6F-517D0674DE51}"/>
    <dgm:cxn modelId="{9B477C85-38EB-6F48-80FD-3279CBD9F98F}" srcId="{7F03B66B-5846-DC43-8647-2AE696C0EBF7}" destId="{A89242B1-A5A2-AC4E-ADC1-0467A5C7B422}" srcOrd="6" destOrd="0" parTransId="{259BFC68-ED92-1745-9370-39F2E8D4E412}" sibTransId="{8A1D9C24-860B-0246-B842-392B60052AC6}"/>
    <dgm:cxn modelId="{0C2630DD-1A0B-DC43-9123-76F0279DAC7E}" srcId="{7F03B66B-5846-DC43-8647-2AE696C0EBF7}" destId="{48B5C530-4221-6643-ABC4-554674A97573}" srcOrd="13" destOrd="0" parTransId="{BB33491C-B67E-AB47-A29F-CB5430BDF4E7}" sibTransId="{BD500ED1-DA04-DF4B-9686-8A6EDE10CD1C}"/>
    <dgm:cxn modelId="{4A9A53AD-CB66-424B-A4DD-6F55C5F212DB}" srcId="{7F03B66B-5846-DC43-8647-2AE696C0EBF7}" destId="{BB089C91-0CFD-9148-BEE2-9E79040F76E9}" srcOrd="9" destOrd="0" parTransId="{63EA1916-47B9-0449-98B6-596AED320F87}" sibTransId="{9CD54560-67A9-BA45-89F9-BBC9DAEB04B9}"/>
    <dgm:cxn modelId="{6BBFEFB2-A279-0E44-BF64-843BCFD37F8D}" srcId="{7F03B66B-5846-DC43-8647-2AE696C0EBF7}" destId="{28A3C307-2941-824E-A003-21E51515B9EC}" srcOrd="14" destOrd="0" parTransId="{BFEB066B-7E74-5E41-8F84-B125A4F21570}" sibTransId="{892E64B1-5EEC-ED4D-9AA3-2598C9E5C6CA}"/>
    <dgm:cxn modelId="{1B117EBD-21E4-8847-9266-2ACAC3B107B6}" type="presOf" srcId="{78E82A56-D52E-1C47-AA15-0A39D05037A6}" destId="{FAD311A1-3992-8C4C-BAC5-A83D252D615E}" srcOrd="0" destOrd="0" presId="urn:microsoft.com/office/officeart/2008/layout/VerticalCurvedList"/>
    <dgm:cxn modelId="{46823A45-1A29-404A-A863-695BD09E83D1}" type="presOf" srcId="{F8069B53-D9AF-1D48-BB4E-054091618424}" destId="{E2DBA12C-8FCE-7549-BC52-DE935A5F25E4}" srcOrd="0" destOrd="0" presId="urn:microsoft.com/office/officeart/2008/layout/VerticalCurvedList"/>
    <dgm:cxn modelId="{4FF6789F-DC71-A44C-8212-2E4FC40527C9}" type="presOf" srcId="{504435A8-15CC-6E4E-AEC3-4066EAB359A2}" destId="{FD428195-DF64-4741-90B6-DA61A7D46C81}" srcOrd="0" destOrd="0" presId="urn:microsoft.com/office/officeart/2008/layout/VerticalCurvedList"/>
    <dgm:cxn modelId="{A6771452-C0BE-054A-9C82-ED612788A839}" srcId="{7F03B66B-5846-DC43-8647-2AE696C0EBF7}" destId="{DC397561-A374-9341-AC99-6165259FA999}" srcOrd="7" destOrd="0" parTransId="{04543D74-FABC-7845-84A3-CE968279DEA1}" sibTransId="{37C8FCAF-9B1B-FA49-87BA-5D431C128EB2}"/>
    <dgm:cxn modelId="{4BB678E9-A08D-2D47-9196-BA21A83175C8}" type="presOf" srcId="{A89242B1-A5A2-AC4E-ADC1-0467A5C7B422}" destId="{4C581E40-AEA7-FE49-8CFB-C8835DF4133C}" srcOrd="0" destOrd="0" presId="urn:microsoft.com/office/officeart/2008/layout/VerticalCurvedList"/>
    <dgm:cxn modelId="{A3D47F87-9738-B24C-8F35-7B1C3ED489B5}" srcId="{7F03B66B-5846-DC43-8647-2AE696C0EBF7}" destId="{504435A8-15CC-6E4E-AEC3-4066EAB359A2}" srcOrd="3" destOrd="0" parTransId="{32AD8564-9863-1640-818B-FAA1C2372878}" sibTransId="{B5B2CB89-1510-564C-A7FD-89A9D836CC22}"/>
    <dgm:cxn modelId="{A2A79326-9E5C-3A4D-97AD-ED8E9D73B319}" srcId="{7F03B66B-5846-DC43-8647-2AE696C0EBF7}" destId="{F8069B53-D9AF-1D48-BB4E-054091618424}" srcOrd="4" destOrd="0" parTransId="{C799B36E-A1AC-4541-846A-2D2BA8AD0FB3}" sibTransId="{EA7415CC-3C42-564A-A70F-54B3E97A1AB2}"/>
    <dgm:cxn modelId="{476829CD-4F24-BF4B-8D40-E93E8BC11902}" type="presParOf" srcId="{3CBE8C1A-3838-F34D-A1F1-74D583C5DCB7}" destId="{4D356056-2B1F-904A-BCC1-4A9B579A1170}" srcOrd="0" destOrd="0" presId="urn:microsoft.com/office/officeart/2008/layout/VerticalCurvedList"/>
    <dgm:cxn modelId="{94165E00-C4E8-8B4C-A98D-BD2BEEE1FA5D}" type="presParOf" srcId="{4D356056-2B1F-904A-BCC1-4A9B579A1170}" destId="{6DC0D79E-81E6-7D4D-AD01-ACE994C1CD6A}" srcOrd="0" destOrd="0" presId="urn:microsoft.com/office/officeart/2008/layout/VerticalCurvedList"/>
    <dgm:cxn modelId="{34D27722-2DE5-8049-AC56-B9F393F3F6C8}" type="presParOf" srcId="{6DC0D79E-81E6-7D4D-AD01-ACE994C1CD6A}" destId="{D15FD95E-2A74-E744-A57D-6EA5085281E3}" srcOrd="0" destOrd="0" presId="urn:microsoft.com/office/officeart/2008/layout/VerticalCurvedList"/>
    <dgm:cxn modelId="{752A9A1A-9000-8947-BE90-A5A4CAFB805B}" type="presParOf" srcId="{6DC0D79E-81E6-7D4D-AD01-ACE994C1CD6A}" destId="{32FDACD2-A9C3-2440-8EE4-58C620355D6B}" srcOrd="1" destOrd="0" presId="urn:microsoft.com/office/officeart/2008/layout/VerticalCurvedList"/>
    <dgm:cxn modelId="{DD5C6508-4A62-4845-B98B-9D5BFE823762}" type="presParOf" srcId="{6DC0D79E-81E6-7D4D-AD01-ACE994C1CD6A}" destId="{919D3FE5-10D8-C243-AFC1-953703E623E2}" srcOrd="2" destOrd="0" presId="urn:microsoft.com/office/officeart/2008/layout/VerticalCurvedList"/>
    <dgm:cxn modelId="{B00C578B-DBD7-104D-9C16-BE5CF7271284}" type="presParOf" srcId="{6DC0D79E-81E6-7D4D-AD01-ACE994C1CD6A}" destId="{E12FCA7C-AA22-0F49-AEC4-A4BC1D653605}" srcOrd="3" destOrd="0" presId="urn:microsoft.com/office/officeart/2008/layout/VerticalCurvedList"/>
    <dgm:cxn modelId="{7BD26A3B-4843-9946-BAC7-96DEEF048F02}" type="presParOf" srcId="{4D356056-2B1F-904A-BCC1-4A9B579A1170}" destId="{65FBA29C-5216-524F-8D0C-FCF0BF8CD7B6}" srcOrd="1" destOrd="0" presId="urn:microsoft.com/office/officeart/2008/layout/VerticalCurvedList"/>
    <dgm:cxn modelId="{D16715A8-D655-C446-A15A-808FE3F5A029}" type="presParOf" srcId="{4D356056-2B1F-904A-BCC1-4A9B579A1170}" destId="{C4D999D7-7522-C84F-B122-91EDBADD4178}" srcOrd="2" destOrd="0" presId="urn:microsoft.com/office/officeart/2008/layout/VerticalCurvedList"/>
    <dgm:cxn modelId="{227E8B14-373F-E54C-B2B0-5CB4A0B0D8DF}" type="presParOf" srcId="{C4D999D7-7522-C84F-B122-91EDBADD4178}" destId="{5044AD3A-3FB1-9446-8D08-2F4D2CD285AD}" srcOrd="0" destOrd="0" presId="urn:microsoft.com/office/officeart/2008/layout/VerticalCurvedList"/>
    <dgm:cxn modelId="{0E7AC95F-54B9-5942-8F8E-668FEEAD1EA9}" type="presParOf" srcId="{4D356056-2B1F-904A-BCC1-4A9B579A1170}" destId="{FAD311A1-3992-8C4C-BAC5-A83D252D615E}" srcOrd="3" destOrd="0" presId="urn:microsoft.com/office/officeart/2008/layout/VerticalCurvedList"/>
    <dgm:cxn modelId="{6784B22C-DFF2-CC44-A11F-F901A57C6D61}" type="presParOf" srcId="{4D356056-2B1F-904A-BCC1-4A9B579A1170}" destId="{33BB1129-9450-B34D-BF14-1D9E17584E56}" srcOrd="4" destOrd="0" presId="urn:microsoft.com/office/officeart/2008/layout/VerticalCurvedList"/>
    <dgm:cxn modelId="{9F9DD15D-943A-6241-AAA3-C41D2BE6D1B8}" type="presParOf" srcId="{33BB1129-9450-B34D-BF14-1D9E17584E56}" destId="{2ACC290C-3180-7443-91A8-BC80E227EBEF}" srcOrd="0" destOrd="0" presId="urn:microsoft.com/office/officeart/2008/layout/VerticalCurvedList"/>
    <dgm:cxn modelId="{A38C412E-4A14-EE46-8DE3-B8FD9FFE4484}" type="presParOf" srcId="{4D356056-2B1F-904A-BCC1-4A9B579A1170}" destId="{E40A1981-A325-C34B-B19A-5D40A006DB51}" srcOrd="5" destOrd="0" presId="urn:microsoft.com/office/officeart/2008/layout/VerticalCurvedList"/>
    <dgm:cxn modelId="{98EB8BD2-BBA8-BB40-9C00-0429C6682076}" type="presParOf" srcId="{4D356056-2B1F-904A-BCC1-4A9B579A1170}" destId="{88A4D207-CB31-C241-A0D4-F1C50670E2BA}" srcOrd="6" destOrd="0" presId="urn:microsoft.com/office/officeart/2008/layout/VerticalCurvedList"/>
    <dgm:cxn modelId="{15AD36A5-D73D-7741-94D2-850751B4A69B}" type="presParOf" srcId="{88A4D207-CB31-C241-A0D4-F1C50670E2BA}" destId="{410D3722-77FE-7342-94D0-6D3885912457}" srcOrd="0" destOrd="0" presId="urn:microsoft.com/office/officeart/2008/layout/VerticalCurvedList"/>
    <dgm:cxn modelId="{B80DE693-7BE2-AF44-ABA4-6431B5D1FD15}" type="presParOf" srcId="{4D356056-2B1F-904A-BCC1-4A9B579A1170}" destId="{FD428195-DF64-4741-90B6-DA61A7D46C81}" srcOrd="7" destOrd="0" presId="urn:microsoft.com/office/officeart/2008/layout/VerticalCurvedList"/>
    <dgm:cxn modelId="{520BCC55-08E9-C14D-AB94-3919F10A7F3F}" type="presParOf" srcId="{4D356056-2B1F-904A-BCC1-4A9B579A1170}" destId="{BEACE68C-F755-4245-9A17-07690F3BCE23}" srcOrd="8" destOrd="0" presId="urn:microsoft.com/office/officeart/2008/layout/VerticalCurvedList"/>
    <dgm:cxn modelId="{33F7E6BC-446E-384E-8112-57FDBD0FC5B5}" type="presParOf" srcId="{BEACE68C-F755-4245-9A17-07690F3BCE23}" destId="{210551B1-2373-D44C-BE9B-F0B9175AD860}" srcOrd="0" destOrd="0" presId="urn:microsoft.com/office/officeart/2008/layout/VerticalCurvedList"/>
    <dgm:cxn modelId="{7A85F766-07CF-FB48-85DD-D10DE0E42ECF}" type="presParOf" srcId="{4D356056-2B1F-904A-BCC1-4A9B579A1170}" destId="{E2DBA12C-8FCE-7549-BC52-DE935A5F25E4}" srcOrd="9" destOrd="0" presId="urn:microsoft.com/office/officeart/2008/layout/VerticalCurvedList"/>
    <dgm:cxn modelId="{B5D379D0-66F9-034F-AE0A-622D36E24988}" type="presParOf" srcId="{4D356056-2B1F-904A-BCC1-4A9B579A1170}" destId="{305E7923-7040-8548-8461-C484FF86BEB1}" srcOrd="10" destOrd="0" presId="urn:microsoft.com/office/officeart/2008/layout/VerticalCurvedList"/>
    <dgm:cxn modelId="{5E0A10E5-FC84-DD40-8FAF-D396B61D2FBE}" type="presParOf" srcId="{305E7923-7040-8548-8461-C484FF86BEB1}" destId="{F679DC84-9C87-E14C-9F24-B541161B7403}" srcOrd="0" destOrd="0" presId="urn:microsoft.com/office/officeart/2008/layout/VerticalCurvedList"/>
    <dgm:cxn modelId="{450F74F0-61EC-5549-8C19-F86FDC350FFB}" type="presParOf" srcId="{4D356056-2B1F-904A-BCC1-4A9B579A1170}" destId="{3E2A1C04-E4F2-6143-A134-29FB6BE016DB}" srcOrd="11" destOrd="0" presId="urn:microsoft.com/office/officeart/2008/layout/VerticalCurvedList"/>
    <dgm:cxn modelId="{FF378E68-22ED-8C4D-9FF6-772E74F39ACC}" type="presParOf" srcId="{4D356056-2B1F-904A-BCC1-4A9B579A1170}" destId="{9894566A-F82E-384D-98F8-760C3CCC3BA4}" srcOrd="12" destOrd="0" presId="urn:microsoft.com/office/officeart/2008/layout/VerticalCurvedList"/>
    <dgm:cxn modelId="{FDAD457C-40F5-5147-ADF7-927A6C1B9C3A}" type="presParOf" srcId="{9894566A-F82E-384D-98F8-760C3CCC3BA4}" destId="{4C2CCB22-819A-FC48-9083-AF0DEAB2A77D}" srcOrd="0" destOrd="0" presId="urn:microsoft.com/office/officeart/2008/layout/VerticalCurvedList"/>
    <dgm:cxn modelId="{D9EC2BD6-EA87-BC46-AAA9-0FC52EB3A551}" type="presParOf" srcId="{4D356056-2B1F-904A-BCC1-4A9B579A1170}" destId="{4C581E40-AEA7-FE49-8CFB-C8835DF4133C}" srcOrd="13" destOrd="0" presId="urn:microsoft.com/office/officeart/2008/layout/VerticalCurvedList"/>
    <dgm:cxn modelId="{49E94315-FE83-E349-9C6B-AC1892C35367}" type="presParOf" srcId="{4D356056-2B1F-904A-BCC1-4A9B579A1170}" destId="{47DB0487-B03A-7B4C-8771-9BA9BC87F53F}" srcOrd="14" destOrd="0" presId="urn:microsoft.com/office/officeart/2008/layout/VerticalCurvedList"/>
    <dgm:cxn modelId="{99D60028-7DAB-9348-9C6B-BA6F06EE0556}" type="presParOf" srcId="{47DB0487-B03A-7B4C-8771-9BA9BC87F53F}" destId="{28116523-687E-314C-A159-59A459019C3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F03B66B-5846-DC43-8647-2AE696C0EBF7}" type="doc">
      <dgm:prSet loTypeId="urn:microsoft.com/office/officeart/2008/layout/VerticalCurvedList" loCatId="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DC397561-A374-9341-AC99-6165259FA999}">
      <dgm:prSet/>
      <dgm:spPr/>
      <dgm:t>
        <a:bodyPr/>
        <a:lstStyle/>
        <a:p>
          <a:pPr rtl="0"/>
          <a:r>
            <a:rPr lang="en-US" b="1" dirty="0" smtClean="0"/>
            <a:t>Aligned with the organization</a:t>
          </a:r>
          <a:endParaRPr lang="en-US" dirty="0"/>
        </a:p>
      </dgm:t>
    </dgm:pt>
    <dgm:pt modelId="{04543D74-FABC-7845-84A3-CE968279DEA1}" type="parTrans" cxnId="{A6771452-C0BE-054A-9C82-ED612788A839}">
      <dgm:prSet/>
      <dgm:spPr/>
      <dgm:t>
        <a:bodyPr/>
        <a:lstStyle/>
        <a:p>
          <a:endParaRPr lang="en-US"/>
        </a:p>
      </dgm:t>
    </dgm:pt>
    <dgm:pt modelId="{37C8FCAF-9B1B-FA49-87BA-5D431C128EB2}" type="sibTrans" cxnId="{A6771452-C0BE-054A-9C82-ED612788A839}">
      <dgm:prSet/>
      <dgm:spPr/>
      <dgm:t>
        <a:bodyPr/>
        <a:lstStyle/>
        <a:p>
          <a:endParaRPr lang="en-US"/>
        </a:p>
      </dgm:t>
    </dgm:pt>
    <dgm:pt modelId="{B274F39A-85DD-0E4E-81FA-4890F3C74349}">
      <dgm:prSet/>
      <dgm:spPr/>
      <dgm:t>
        <a:bodyPr/>
        <a:lstStyle/>
        <a:p>
          <a:pPr rtl="0"/>
          <a:r>
            <a:rPr lang="en-US" b="1" dirty="0" smtClean="0"/>
            <a:t>Engaged</a:t>
          </a:r>
          <a:endParaRPr lang="en-US" dirty="0"/>
        </a:p>
      </dgm:t>
    </dgm:pt>
    <dgm:pt modelId="{02222C10-176F-3A4E-8B2D-F8EC8AABB774}" type="parTrans" cxnId="{D0E62523-A17E-0643-9818-53A731BBF816}">
      <dgm:prSet/>
      <dgm:spPr/>
      <dgm:t>
        <a:bodyPr/>
        <a:lstStyle/>
        <a:p>
          <a:endParaRPr lang="en-US"/>
        </a:p>
      </dgm:t>
    </dgm:pt>
    <dgm:pt modelId="{2DB08475-DC2C-C540-9991-AAE26C240289}" type="sibTrans" cxnId="{D0E62523-A17E-0643-9818-53A731BBF816}">
      <dgm:prSet/>
      <dgm:spPr/>
      <dgm:t>
        <a:bodyPr/>
        <a:lstStyle/>
        <a:p>
          <a:endParaRPr lang="en-US"/>
        </a:p>
      </dgm:t>
    </dgm:pt>
    <dgm:pt modelId="{BB089C91-0CFD-9148-BEE2-9E79040F76E9}">
      <dgm:prSet/>
      <dgm:spPr/>
      <dgm:t>
        <a:bodyPr/>
        <a:lstStyle/>
        <a:p>
          <a:pPr rtl="0"/>
          <a:r>
            <a:rPr lang="en-US" b="1" dirty="0" smtClean="0"/>
            <a:t>Values diversity</a:t>
          </a:r>
          <a:endParaRPr lang="en-US" dirty="0"/>
        </a:p>
      </dgm:t>
    </dgm:pt>
    <dgm:pt modelId="{63EA1916-47B9-0449-98B6-596AED320F87}" type="parTrans" cxnId="{4A9A53AD-CB66-424B-A4DD-6F55C5F212DB}">
      <dgm:prSet/>
      <dgm:spPr/>
      <dgm:t>
        <a:bodyPr/>
        <a:lstStyle/>
        <a:p>
          <a:endParaRPr lang="en-US"/>
        </a:p>
      </dgm:t>
    </dgm:pt>
    <dgm:pt modelId="{9CD54560-67A9-BA45-89F9-BBC9DAEB04B9}" type="sibTrans" cxnId="{4A9A53AD-CB66-424B-A4DD-6F55C5F212DB}">
      <dgm:prSet/>
      <dgm:spPr/>
      <dgm:t>
        <a:bodyPr/>
        <a:lstStyle/>
        <a:p>
          <a:endParaRPr lang="en-US"/>
        </a:p>
      </dgm:t>
    </dgm:pt>
    <dgm:pt modelId="{A81293C6-016D-9849-9DA9-A3D9D57C8C35}">
      <dgm:prSet/>
      <dgm:spPr/>
      <dgm:t>
        <a:bodyPr/>
        <a:lstStyle/>
        <a:p>
          <a:pPr rtl="0"/>
          <a:r>
            <a:rPr lang="en-US" b="1" smtClean="0"/>
            <a:t>Trustworthy</a:t>
          </a:r>
          <a:endParaRPr lang="en-US"/>
        </a:p>
      </dgm:t>
    </dgm:pt>
    <dgm:pt modelId="{CD06EE85-9126-ED48-8D95-71B7CC742F2F}" type="parTrans" cxnId="{505E2EDD-5CCD-AC4E-9525-7E151713AF03}">
      <dgm:prSet/>
      <dgm:spPr/>
      <dgm:t>
        <a:bodyPr/>
        <a:lstStyle/>
        <a:p>
          <a:endParaRPr lang="en-US"/>
        </a:p>
      </dgm:t>
    </dgm:pt>
    <dgm:pt modelId="{7A3FA4F5-FFE3-8F4A-8FEA-450BF7571BE6}" type="sibTrans" cxnId="{505E2EDD-5CCD-AC4E-9525-7E151713AF03}">
      <dgm:prSet/>
      <dgm:spPr/>
      <dgm:t>
        <a:bodyPr/>
        <a:lstStyle/>
        <a:p>
          <a:endParaRPr lang="en-US"/>
        </a:p>
      </dgm:t>
    </dgm:pt>
    <dgm:pt modelId="{9C20FC41-9541-5A43-BE5B-00693E441ED9}">
      <dgm:prSet/>
      <dgm:spPr/>
      <dgm:t>
        <a:bodyPr/>
        <a:lstStyle/>
        <a:p>
          <a:pPr rtl="0"/>
          <a:r>
            <a:rPr lang="en-US" b="1" dirty="0" smtClean="0"/>
            <a:t>Accountable</a:t>
          </a:r>
          <a:endParaRPr lang="en-US" dirty="0"/>
        </a:p>
      </dgm:t>
    </dgm:pt>
    <dgm:pt modelId="{42C60D3F-D3A1-424B-960D-DF8BDFFEE3A7}" type="parTrans" cxnId="{52BA17C7-3630-EF47-891E-DF31A147C218}">
      <dgm:prSet/>
      <dgm:spPr/>
      <dgm:t>
        <a:bodyPr/>
        <a:lstStyle/>
        <a:p>
          <a:endParaRPr lang="en-US"/>
        </a:p>
      </dgm:t>
    </dgm:pt>
    <dgm:pt modelId="{CCD7C258-DF91-9349-9B6F-517D0674DE51}" type="sibTrans" cxnId="{52BA17C7-3630-EF47-891E-DF31A147C218}">
      <dgm:prSet/>
      <dgm:spPr/>
      <dgm:t>
        <a:bodyPr/>
        <a:lstStyle/>
        <a:p>
          <a:endParaRPr lang="en-US"/>
        </a:p>
      </dgm:t>
    </dgm:pt>
    <dgm:pt modelId="{0F7D4CB9-438D-5244-9130-34E7521EAB3D}">
      <dgm:prSet/>
      <dgm:spPr/>
      <dgm:t>
        <a:bodyPr/>
        <a:lstStyle/>
        <a:p>
          <a:pPr rtl="0"/>
          <a:r>
            <a:rPr lang="en-US" b="1" dirty="0" smtClean="0"/>
            <a:t>Has perspective</a:t>
          </a:r>
          <a:endParaRPr lang="en-US" dirty="0"/>
        </a:p>
      </dgm:t>
    </dgm:pt>
    <dgm:pt modelId="{658DA613-1A31-0448-8548-2B66AD9CB9BA}" type="parTrans" cxnId="{9C30FAF2-4E3E-1445-8431-4E9AC9BEE0CF}">
      <dgm:prSet/>
      <dgm:spPr/>
      <dgm:t>
        <a:bodyPr/>
        <a:lstStyle/>
        <a:p>
          <a:endParaRPr lang="en-US"/>
        </a:p>
      </dgm:t>
    </dgm:pt>
    <dgm:pt modelId="{0863D60A-BC6A-2C42-92F3-2BEFA2C57EF9}" type="sibTrans" cxnId="{9C30FAF2-4E3E-1445-8431-4E9AC9BEE0CF}">
      <dgm:prSet/>
      <dgm:spPr/>
      <dgm:t>
        <a:bodyPr/>
        <a:lstStyle/>
        <a:p>
          <a:endParaRPr lang="en-US"/>
        </a:p>
      </dgm:t>
    </dgm:pt>
    <dgm:pt modelId="{48B5C530-4221-6643-ABC4-554674A97573}">
      <dgm:prSet/>
      <dgm:spPr/>
      <dgm:t>
        <a:bodyPr/>
        <a:lstStyle/>
        <a:p>
          <a:pPr rtl="0"/>
          <a:r>
            <a:rPr lang="en-US" b="1" dirty="0" smtClean="0"/>
            <a:t>Collaborative</a:t>
          </a:r>
          <a:endParaRPr lang="en-US" b="1" dirty="0"/>
        </a:p>
      </dgm:t>
    </dgm:pt>
    <dgm:pt modelId="{BB33491C-B67E-AB47-A29F-CB5430BDF4E7}" type="parTrans" cxnId="{0C2630DD-1A0B-DC43-9123-76F0279DAC7E}">
      <dgm:prSet/>
      <dgm:spPr/>
      <dgm:t>
        <a:bodyPr/>
        <a:lstStyle/>
        <a:p>
          <a:endParaRPr lang="en-US"/>
        </a:p>
      </dgm:t>
    </dgm:pt>
    <dgm:pt modelId="{BD500ED1-DA04-DF4B-9686-8A6EDE10CD1C}" type="sibTrans" cxnId="{0C2630DD-1A0B-DC43-9123-76F0279DAC7E}">
      <dgm:prSet/>
      <dgm:spPr/>
      <dgm:t>
        <a:bodyPr/>
        <a:lstStyle/>
        <a:p>
          <a:endParaRPr lang="en-US"/>
        </a:p>
      </dgm:t>
    </dgm:pt>
    <dgm:pt modelId="{3CBE8C1A-3838-F34D-A1F1-74D583C5DCB7}" type="pres">
      <dgm:prSet presAssocID="{7F03B66B-5846-DC43-8647-2AE696C0EB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D356056-2B1F-904A-BCC1-4A9B579A1170}" type="pres">
      <dgm:prSet presAssocID="{7F03B66B-5846-DC43-8647-2AE696C0EBF7}" presName="Name1" presStyleCnt="0"/>
      <dgm:spPr/>
    </dgm:pt>
    <dgm:pt modelId="{6DC0D79E-81E6-7D4D-AD01-ACE994C1CD6A}" type="pres">
      <dgm:prSet presAssocID="{7F03B66B-5846-DC43-8647-2AE696C0EBF7}" presName="cycle" presStyleCnt="0"/>
      <dgm:spPr/>
    </dgm:pt>
    <dgm:pt modelId="{D15FD95E-2A74-E744-A57D-6EA5085281E3}" type="pres">
      <dgm:prSet presAssocID="{7F03B66B-5846-DC43-8647-2AE696C0EBF7}" presName="srcNode" presStyleLbl="node1" presStyleIdx="0" presStyleCnt="7"/>
      <dgm:spPr/>
    </dgm:pt>
    <dgm:pt modelId="{32FDACD2-A9C3-2440-8EE4-58C620355D6B}" type="pres">
      <dgm:prSet presAssocID="{7F03B66B-5846-DC43-8647-2AE696C0EBF7}" presName="conn" presStyleLbl="parChTrans1D2" presStyleIdx="0" presStyleCnt="1"/>
      <dgm:spPr/>
      <dgm:t>
        <a:bodyPr/>
        <a:lstStyle/>
        <a:p>
          <a:endParaRPr lang="en-US"/>
        </a:p>
      </dgm:t>
    </dgm:pt>
    <dgm:pt modelId="{919D3FE5-10D8-C243-AFC1-953703E623E2}" type="pres">
      <dgm:prSet presAssocID="{7F03B66B-5846-DC43-8647-2AE696C0EBF7}" presName="extraNode" presStyleLbl="node1" presStyleIdx="0" presStyleCnt="7"/>
      <dgm:spPr/>
    </dgm:pt>
    <dgm:pt modelId="{E12FCA7C-AA22-0F49-AEC4-A4BC1D653605}" type="pres">
      <dgm:prSet presAssocID="{7F03B66B-5846-DC43-8647-2AE696C0EBF7}" presName="dstNode" presStyleLbl="node1" presStyleIdx="0" presStyleCnt="7"/>
      <dgm:spPr/>
    </dgm:pt>
    <dgm:pt modelId="{55DC841D-3EC2-DD4D-9D76-032F15C51F56}" type="pres">
      <dgm:prSet presAssocID="{DC397561-A374-9341-AC99-6165259FA999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B068F-5049-6940-92E2-6A1C7827BEB5}" type="pres">
      <dgm:prSet presAssocID="{DC397561-A374-9341-AC99-6165259FA999}" presName="accent_1" presStyleCnt="0"/>
      <dgm:spPr/>
    </dgm:pt>
    <dgm:pt modelId="{11CECAE0-C386-6B4A-AF4E-4CD5921237DA}" type="pres">
      <dgm:prSet presAssocID="{DC397561-A374-9341-AC99-6165259FA999}" presName="accentRepeatNode" presStyleLbl="solidFgAcc1" presStyleIdx="0" presStyleCnt="7"/>
      <dgm:spPr/>
    </dgm:pt>
    <dgm:pt modelId="{E40CA626-DA24-1548-B0DD-3E5CD1CB2493}" type="pres">
      <dgm:prSet presAssocID="{B274F39A-85DD-0E4E-81FA-4890F3C7434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82980-D7B3-4245-AE3D-510B1AA33865}" type="pres">
      <dgm:prSet presAssocID="{B274F39A-85DD-0E4E-81FA-4890F3C74349}" presName="accent_2" presStyleCnt="0"/>
      <dgm:spPr/>
    </dgm:pt>
    <dgm:pt modelId="{C348C692-D522-6642-A17E-756F4F325635}" type="pres">
      <dgm:prSet presAssocID="{B274F39A-85DD-0E4E-81FA-4890F3C74349}" presName="accentRepeatNode" presStyleLbl="solidFgAcc1" presStyleIdx="1" presStyleCnt="7"/>
      <dgm:spPr/>
    </dgm:pt>
    <dgm:pt modelId="{3523C688-1622-604D-AC3D-57411A611514}" type="pres">
      <dgm:prSet presAssocID="{BB089C91-0CFD-9148-BEE2-9E79040F76E9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4BFBA-1022-A944-98A2-2B5745C822A4}" type="pres">
      <dgm:prSet presAssocID="{BB089C91-0CFD-9148-BEE2-9E79040F76E9}" presName="accent_3" presStyleCnt="0"/>
      <dgm:spPr/>
    </dgm:pt>
    <dgm:pt modelId="{3B7FB83E-2011-4949-9A9A-E838BFE290A1}" type="pres">
      <dgm:prSet presAssocID="{BB089C91-0CFD-9148-BEE2-9E79040F76E9}" presName="accentRepeatNode" presStyleLbl="solidFgAcc1" presStyleIdx="2" presStyleCnt="7"/>
      <dgm:spPr/>
    </dgm:pt>
    <dgm:pt modelId="{6C783E3C-4153-B343-BE3C-8135D77F6996}" type="pres">
      <dgm:prSet presAssocID="{A81293C6-016D-9849-9DA9-A3D9D57C8C35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886A5-A93E-924E-9CAB-1DE3E676610A}" type="pres">
      <dgm:prSet presAssocID="{A81293C6-016D-9849-9DA9-A3D9D57C8C35}" presName="accent_4" presStyleCnt="0"/>
      <dgm:spPr/>
    </dgm:pt>
    <dgm:pt modelId="{7A9286F6-CC0F-9D4C-9DFD-7C2116F45CE0}" type="pres">
      <dgm:prSet presAssocID="{A81293C6-016D-9849-9DA9-A3D9D57C8C35}" presName="accentRepeatNode" presStyleLbl="solidFgAcc1" presStyleIdx="3" presStyleCnt="7"/>
      <dgm:spPr/>
    </dgm:pt>
    <dgm:pt modelId="{B3550D37-FF01-BA4A-8BA9-4AEA487E47DD}" type="pres">
      <dgm:prSet presAssocID="{9C20FC41-9541-5A43-BE5B-00693E441ED9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37619-0EA6-0845-BD3D-84D577A94260}" type="pres">
      <dgm:prSet presAssocID="{9C20FC41-9541-5A43-BE5B-00693E441ED9}" presName="accent_5" presStyleCnt="0"/>
      <dgm:spPr/>
    </dgm:pt>
    <dgm:pt modelId="{FEA585A5-2012-2140-9461-08DB1B281803}" type="pres">
      <dgm:prSet presAssocID="{9C20FC41-9541-5A43-BE5B-00693E441ED9}" presName="accentRepeatNode" presStyleLbl="solidFgAcc1" presStyleIdx="4" presStyleCnt="7"/>
      <dgm:spPr/>
    </dgm:pt>
    <dgm:pt modelId="{21D907B8-2FDC-4E48-A433-4CE1D59FA3FF}" type="pres">
      <dgm:prSet presAssocID="{0F7D4CB9-438D-5244-9130-34E7521EAB3D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4852C-09A7-7048-8F5B-328B122D4C87}" type="pres">
      <dgm:prSet presAssocID="{0F7D4CB9-438D-5244-9130-34E7521EAB3D}" presName="accent_6" presStyleCnt="0"/>
      <dgm:spPr/>
    </dgm:pt>
    <dgm:pt modelId="{70671B2F-6975-2A45-A4AA-D3CA3F88078A}" type="pres">
      <dgm:prSet presAssocID="{0F7D4CB9-438D-5244-9130-34E7521EAB3D}" presName="accentRepeatNode" presStyleLbl="solidFgAcc1" presStyleIdx="5" presStyleCnt="7"/>
      <dgm:spPr/>
    </dgm:pt>
    <dgm:pt modelId="{C7F0FC82-1123-7E4C-893A-C753A13034A3}" type="pres">
      <dgm:prSet presAssocID="{48B5C530-4221-6643-ABC4-554674A97573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4BD5CD-B57B-2043-B1A2-CAC8C920F986}" type="pres">
      <dgm:prSet presAssocID="{48B5C530-4221-6643-ABC4-554674A97573}" presName="accent_7" presStyleCnt="0"/>
      <dgm:spPr/>
    </dgm:pt>
    <dgm:pt modelId="{200E8E2B-E333-8042-B066-1B7F4E349842}" type="pres">
      <dgm:prSet presAssocID="{48B5C530-4221-6643-ABC4-554674A97573}" presName="accentRepeatNode" presStyleLbl="solidFgAcc1" presStyleIdx="6" presStyleCnt="7"/>
      <dgm:spPr/>
    </dgm:pt>
  </dgm:ptLst>
  <dgm:cxnLst>
    <dgm:cxn modelId="{7323D21E-9BF9-E042-89BF-4C1096FF54FC}" type="presOf" srcId="{7F03B66B-5846-DC43-8647-2AE696C0EBF7}" destId="{3CBE8C1A-3838-F34D-A1F1-74D583C5DCB7}" srcOrd="0" destOrd="0" presId="urn:microsoft.com/office/officeart/2008/layout/VerticalCurvedList"/>
    <dgm:cxn modelId="{8680F804-A3E8-464B-9CB7-DA440A585C62}" type="presOf" srcId="{DC397561-A374-9341-AC99-6165259FA999}" destId="{55DC841D-3EC2-DD4D-9D76-032F15C51F56}" srcOrd="0" destOrd="0" presId="urn:microsoft.com/office/officeart/2008/layout/VerticalCurvedList"/>
    <dgm:cxn modelId="{EC9C30C0-2986-BB42-9EE7-D0D4CF5EFFF7}" type="presOf" srcId="{0F7D4CB9-438D-5244-9130-34E7521EAB3D}" destId="{21D907B8-2FDC-4E48-A433-4CE1D59FA3FF}" srcOrd="0" destOrd="0" presId="urn:microsoft.com/office/officeart/2008/layout/VerticalCurvedList"/>
    <dgm:cxn modelId="{9C30FAF2-4E3E-1445-8431-4E9AC9BEE0CF}" srcId="{7F03B66B-5846-DC43-8647-2AE696C0EBF7}" destId="{0F7D4CB9-438D-5244-9130-34E7521EAB3D}" srcOrd="5" destOrd="0" parTransId="{658DA613-1A31-0448-8548-2B66AD9CB9BA}" sibTransId="{0863D60A-BC6A-2C42-92F3-2BEFA2C57EF9}"/>
    <dgm:cxn modelId="{505E2EDD-5CCD-AC4E-9525-7E151713AF03}" srcId="{7F03B66B-5846-DC43-8647-2AE696C0EBF7}" destId="{A81293C6-016D-9849-9DA9-A3D9D57C8C35}" srcOrd="3" destOrd="0" parTransId="{CD06EE85-9126-ED48-8D95-71B7CC742F2F}" sibTransId="{7A3FA4F5-FFE3-8F4A-8FEA-450BF7571BE6}"/>
    <dgm:cxn modelId="{3B70BF3B-ED8F-0246-8006-A4211BFDCF45}" type="presOf" srcId="{37C8FCAF-9B1B-FA49-87BA-5D431C128EB2}" destId="{32FDACD2-A9C3-2440-8EE4-58C620355D6B}" srcOrd="0" destOrd="0" presId="urn:microsoft.com/office/officeart/2008/layout/VerticalCurvedList"/>
    <dgm:cxn modelId="{D2E8F227-D3BF-EB48-A840-DE9F08A8C603}" type="presOf" srcId="{B274F39A-85DD-0E4E-81FA-4890F3C74349}" destId="{E40CA626-DA24-1548-B0DD-3E5CD1CB2493}" srcOrd="0" destOrd="0" presId="urn:microsoft.com/office/officeart/2008/layout/VerticalCurvedList"/>
    <dgm:cxn modelId="{B6C5F3EA-971E-0D4A-8A29-A0445D41F998}" type="presOf" srcId="{9C20FC41-9541-5A43-BE5B-00693E441ED9}" destId="{B3550D37-FF01-BA4A-8BA9-4AEA487E47DD}" srcOrd="0" destOrd="0" presId="urn:microsoft.com/office/officeart/2008/layout/VerticalCurvedList"/>
    <dgm:cxn modelId="{D0E62523-A17E-0643-9818-53A731BBF816}" srcId="{7F03B66B-5846-DC43-8647-2AE696C0EBF7}" destId="{B274F39A-85DD-0E4E-81FA-4890F3C74349}" srcOrd="1" destOrd="0" parTransId="{02222C10-176F-3A4E-8B2D-F8EC8AABB774}" sibTransId="{2DB08475-DC2C-C540-9991-AAE26C240289}"/>
    <dgm:cxn modelId="{FEF90D30-7033-5845-A75B-9327F3DDD235}" type="presOf" srcId="{A81293C6-016D-9849-9DA9-A3D9D57C8C35}" destId="{6C783E3C-4153-B343-BE3C-8135D77F6996}" srcOrd="0" destOrd="0" presId="urn:microsoft.com/office/officeart/2008/layout/VerticalCurvedList"/>
    <dgm:cxn modelId="{52BA17C7-3630-EF47-891E-DF31A147C218}" srcId="{7F03B66B-5846-DC43-8647-2AE696C0EBF7}" destId="{9C20FC41-9541-5A43-BE5B-00693E441ED9}" srcOrd="4" destOrd="0" parTransId="{42C60D3F-D3A1-424B-960D-DF8BDFFEE3A7}" sibTransId="{CCD7C258-DF91-9349-9B6F-517D0674DE51}"/>
    <dgm:cxn modelId="{0C2630DD-1A0B-DC43-9123-76F0279DAC7E}" srcId="{7F03B66B-5846-DC43-8647-2AE696C0EBF7}" destId="{48B5C530-4221-6643-ABC4-554674A97573}" srcOrd="6" destOrd="0" parTransId="{BB33491C-B67E-AB47-A29F-CB5430BDF4E7}" sibTransId="{BD500ED1-DA04-DF4B-9686-8A6EDE10CD1C}"/>
    <dgm:cxn modelId="{4A9A53AD-CB66-424B-A4DD-6F55C5F212DB}" srcId="{7F03B66B-5846-DC43-8647-2AE696C0EBF7}" destId="{BB089C91-0CFD-9148-BEE2-9E79040F76E9}" srcOrd="2" destOrd="0" parTransId="{63EA1916-47B9-0449-98B6-596AED320F87}" sibTransId="{9CD54560-67A9-BA45-89F9-BBC9DAEB04B9}"/>
    <dgm:cxn modelId="{4C55023A-504D-3146-880A-FDC91028374E}" type="presOf" srcId="{48B5C530-4221-6643-ABC4-554674A97573}" destId="{C7F0FC82-1123-7E4C-893A-C753A13034A3}" srcOrd="0" destOrd="0" presId="urn:microsoft.com/office/officeart/2008/layout/VerticalCurvedList"/>
    <dgm:cxn modelId="{A6771452-C0BE-054A-9C82-ED612788A839}" srcId="{7F03B66B-5846-DC43-8647-2AE696C0EBF7}" destId="{DC397561-A374-9341-AC99-6165259FA999}" srcOrd="0" destOrd="0" parTransId="{04543D74-FABC-7845-84A3-CE968279DEA1}" sibTransId="{37C8FCAF-9B1B-FA49-87BA-5D431C128EB2}"/>
    <dgm:cxn modelId="{31798AE4-8808-5041-8308-E3CE1963E64A}" type="presOf" srcId="{BB089C91-0CFD-9148-BEE2-9E79040F76E9}" destId="{3523C688-1622-604D-AC3D-57411A611514}" srcOrd="0" destOrd="0" presId="urn:microsoft.com/office/officeart/2008/layout/VerticalCurvedList"/>
    <dgm:cxn modelId="{79EEE395-F8D4-EB4F-85DC-B02378934DC3}" type="presParOf" srcId="{3CBE8C1A-3838-F34D-A1F1-74D583C5DCB7}" destId="{4D356056-2B1F-904A-BCC1-4A9B579A1170}" srcOrd="0" destOrd="0" presId="urn:microsoft.com/office/officeart/2008/layout/VerticalCurvedList"/>
    <dgm:cxn modelId="{AAFF99BA-D151-7D48-8B66-322FF8F9313D}" type="presParOf" srcId="{4D356056-2B1F-904A-BCC1-4A9B579A1170}" destId="{6DC0D79E-81E6-7D4D-AD01-ACE994C1CD6A}" srcOrd="0" destOrd="0" presId="urn:microsoft.com/office/officeart/2008/layout/VerticalCurvedList"/>
    <dgm:cxn modelId="{1652B668-9051-3B47-9DB2-277C1C6332BA}" type="presParOf" srcId="{6DC0D79E-81E6-7D4D-AD01-ACE994C1CD6A}" destId="{D15FD95E-2A74-E744-A57D-6EA5085281E3}" srcOrd="0" destOrd="0" presId="urn:microsoft.com/office/officeart/2008/layout/VerticalCurvedList"/>
    <dgm:cxn modelId="{1641883E-60C4-8B40-B988-FC733A026249}" type="presParOf" srcId="{6DC0D79E-81E6-7D4D-AD01-ACE994C1CD6A}" destId="{32FDACD2-A9C3-2440-8EE4-58C620355D6B}" srcOrd="1" destOrd="0" presId="urn:microsoft.com/office/officeart/2008/layout/VerticalCurvedList"/>
    <dgm:cxn modelId="{7137D38A-5A8B-1A4C-A1F0-D153FACBBD6F}" type="presParOf" srcId="{6DC0D79E-81E6-7D4D-AD01-ACE994C1CD6A}" destId="{919D3FE5-10D8-C243-AFC1-953703E623E2}" srcOrd="2" destOrd="0" presId="urn:microsoft.com/office/officeart/2008/layout/VerticalCurvedList"/>
    <dgm:cxn modelId="{12D48373-1538-CE4E-A112-29BE829E53D2}" type="presParOf" srcId="{6DC0D79E-81E6-7D4D-AD01-ACE994C1CD6A}" destId="{E12FCA7C-AA22-0F49-AEC4-A4BC1D653605}" srcOrd="3" destOrd="0" presId="urn:microsoft.com/office/officeart/2008/layout/VerticalCurvedList"/>
    <dgm:cxn modelId="{9F3060E3-7F2C-A44C-A442-8D03AA348F80}" type="presParOf" srcId="{4D356056-2B1F-904A-BCC1-4A9B579A1170}" destId="{55DC841D-3EC2-DD4D-9D76-032F15C51F56}" srcOrd="1" destOrd="0" presId="urn:microsoft.com/office/officeart/2008/layout/VerticalCurvedList"/>
    <dgm:cxn modelId="{FB477586-66E3-3D47-83D1-F9BDA922A395}" type="presParOf" srcId="{4D356056-2B1F-904A-BCC1-4A9B579A1170}" destId="{0FEB068F-5049-6940-92E2-6A1C7827BEB5}" srcOrd="2" destOrd="0" presId="urn:microsoft.com/office/officeart/2008/layout/VerticalCurvedList"/>
    <dgm:cxn modelId="{AA205B89-98A1-7A42-900F-2483D9F76E40}" type="presParOf" srcId="{0FEB068F-5049-6940-92E2-6A1C7827BEB5}" destId="{11CECAE0-C386-6B4A-AF4E-4CD5921237DA}" srcOrd="0" destOrd="0" presId="urn:microsoft.com/office/officeart/2008/layout/VerticalCurvedList"/>
    <dgm:cxn modelId="{0CD17D92-D836-3443-A0F1-3354C8F72F67}" type="presParOf" srcId="{4D356056-2B1F-904A-BCC1-4A9B579A1170}" destId="{E40CA626-DA24-1548-B0DD-3E5CD1CB2493}" srcOrd="3" destOrd="0" presId="urn:microsoft.com/office/officeart/2008/layout/VerticalCurvedList"/>
    <dgm:cxn modelId="{EF53B6CF-3182-774B-9B18-BBDDC959E4BD}" type="presParOf" srcId="{4D356056-2B1F-904A-BCC1-4A9B579A1170}" destId="{E0B82980-D7B3-4245-AE3D-510B1AA33865}" srcOrd="4" destOrd="0" presId="urn:microsoft.com/office/officeart/2008/layout/VerticalCurvedList"/>
    <dgm:cxn modelId="{C551802C-8DE7-FE46-8A67-D062B754105C}" type="presParOf" srcId="{E0B82980-D7B3-4245-AE3D-510B1AA33865}" destId="{C348C692-D522-6642-A17E-756F4F325635}" srcOrd="0" destOrd="0" presId="urn:microsoft.com/office/officeart/2008/layout/VerticalCurvedList"/>
    <dgm:cxn modelId="{36E1FB17-19FC-294C-8B72-C587756E0462}" type="presParOf" srcId="{4D356056-2B1F-904A-BCC1-4A9B579A1170}" destId="{3523C688-1622-604D-AC3D-57411A611514}" srcOrd="5" destOrd="0" presId="urn:microsoft.com/office/officeart/2008/layout/VerticalCurvedList"/>
    <dgm:cxn modelId="{65BDE661-9714-ED48-99AF-C1A99732932A}" type="presParOf" srcId="{4D356056-2B1F-904A-BCC1-4A9B579A1170}" destId="{06F4BFBA-1022-A944-98A2-2B5745C822A4}" srcOrd="6" destOrd="0" presId="urn:microsoft.com/office/officeart/2008/layout/VerticalCurvedList"/>
    <dgm:cxn modelId="{F946D049-38C6-BD4F-A759-0363DF1BA49C}" type="presParOf" srcId="{06F4BFBA-1022-A944-98A2-2B5745C822A4}" destId="{3B7FB83E-2011-4949-9A9A-E838BFE290A1}" srcOrd="0" destOrd="0" presId="urn:microsoft.com/office/officeart/2008/layout/VerticalCurvedList"/>
    <dgm:cxn modelId="{9FEFB725-A557-9F45-A57A-265947CA069C}" type="presParOf" srcId="{4D356056-2B1F-904A-BCC1-4A9B579A1170}" destId="{6C783E3C-4153-B343-BE3C-8135D77F6996}" srcOrd="7" destOrd="0" presId="urn:microsoft.com/office/officeart/2008/layout/VerticalCurvedList"/>
    <dgm:cxn modelId="{4244B1B2-CBDA-254C-B9A9-F729F2E3E438}" type="presParOf" srcId="{4D356056-2B1F-904A-BCC1-4A9B579A1170}" destId="{002886A5-A93E-924E-9CAB-1DE3E676610A}" srcOrd="8" destOrd="0" presId="urn:microsoft.com/office/officeart/2008/layout/VerticalCurvedList"/>
    <dgm:cxn modelId="{32A535CF-8598-7844-ADC0-6895BD032835}" type="presParOf" srcId="{002886A5-A93E-924E-9CAB-1DE3E676610A}" destId="{7A9286F6-CC0F-9D4C-9DFD-7C2116F45CE0}" srcOrd="0" destOrd="0" presId="urn:microsoft.com/office/officeart/2008/layout/VerticalCurvedList"/>
    <dgm:cxn modelId="{636BF4A2-F694-FA4D-A057-4FBADBA2DC7D}" type="presParOf" srcId="{4D356056-2B1F-904A-BCC1-4A9B579A1170}" destId="{B3550D37-FF01-BA4A-8BA9-4AEA487E47DD}" srcOrd="9" destOrd="0" presId="urn:microsoft.com/office/officeart/2008/layout/VerticalCurvedList"/>
    <dgm:cxn modelId="{8C4EC5D3-537B-B046-AF6E-E4306D58B475}" type="presParOf" srcId="{4D356056-2B1F-904A-BCC1-4A9B579A1170}" destId="{82E37619-0EA6-0845-BD3D-84D577A94260}" srcOrd="10" destOrd="0" presId="urn:microsoft.com/office/officeart/2008/layout/VerticalCurvedList"/>
    <dgm:cxn modelId="{BA89E473-5009-4C4A-AB10-40B09D560366}" type="presParOf" srcId="{82E37619-0EA6-0845-BD3D-84D577A94260}" destId="{FEA585A5-2012-2140-9461-08DB1B281803}" srcOrd="0" destOrd="0" presId="urn:microsoft.com/office/officeart/2008/layout/VerticalCurvedList"/>
    <dgm:cxn modelId="{4E7AA286-74F7-B246-9C15-FB9CC3C08235}" type="presParOf" srcId="{4D356056-2B1F-904A-BCC1-4A9B579A1170}" destId="{21D907B8-2FDC-4E48-A433-4CE1D59FA3FF}" srcOrd="11" destOrd="0" presId="urn:microsoft.com/office/officeart/2008/layout/VerticalCurvedList"/>
    <dgm:cxn modelId="{C44047DE-0CDD-D745-9868-82FE8809DD53}" type="presParOf" srcId="{4D356056-2B1F-904A-BCC1-4A9B579A1170}" destId="{7C94852C-09A7-7048-8F5B-328B122D4C87}" srcOrd="12" destOrd="0" presId="urn:microsoft.com/office/officeart/2008/layout/VerticalCurvedList"/>
    <dgm:cxn modelId="{58B22859-79E0-2F48-BB8F-4A829894FB0C}" type="presParOf" srcId="{7C94852C-09A7-7048-8F5B-328B122D4C87}" destId="{70671B2F-6975-2A45-A4AA-D3CA3F88078A}" srcOrd="0" destOrd="0" presId="urn:microsoft.com/office/officeart/2008/layout/VerticalCurvedList"/>
    <dgm:cxn modelId="{27D2CFA0-9BB1-DF44-8E15-59C1BC2F3615}" type="presParOf" srcId="{4D356056-2B1F-904A-BCC1-4A9B579A1170}" destId="{C7F0FC82-1123-7E4C-893A-C753A13034A3}" srcOrd="13" destOrd="0" presId="urn:microsoft.com/office/officeart/2008/layout/VerticalCurvedList"/>
    <dgm:cxn modelId="{B78B38F0-54FD-5F4B-ACC9-703C2780209B}" type="presParOf" srcId="{4D356056-2B1F-904A-BCC1-4A9B579A1170}" destId="{974BD5CD-B57B-2043-B1A2-CAC8C920F986}" srcOrd="14" destOrd="0" presId="urn:microsoft.com/office/officeart/2008/layout/VerticalCurvedList"/>
    <dgm:cxn modelId="{649E701A-0A3D-4746-B18A-073DA635BD6A}" type="presParOf" srcId="{974BD5CD-B57B-2043-B1A2-CAC8C920F986}" destId="{200E8E2B-E333-8042-B066-1B7F4E34984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3D9D13-4D7B-3541-A468-400E5484C484}" type="doc">
      <dgm:prSet loTypeId="urn:microsoft.com/office/officeart/2005/8/layout/default" loCatId="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ACA9893-A756-AE4F-BE83-11321F45DD7E}">
      <dgm:prSet/>
      <dgm:spPr/>
      <dgm:t>
        <a:bodyPr/>
        <a:lstStyle/>
        <a:p>
          <a:pPr rtl="0"/>
          <a:r>
            <a:rPr lang="en-US" dirty="0" smtClean="0">
              <a:latin typeface="Chalkboard"/>
              <a:cs typeface="Chalkboard"/>
            </a:rPr>
            <a:t>Thinks logically</a:t>
          </a:r>
          <a:endParaRPr lang="en-US" dirty="0">
            <a:latin typeface="Chalkboard"/>
            <a:cs typeface="Chalkboard"/>
          </a:endParaRPr>
        </a:p>
      </dgm:t>
    </dgm:pt>
    <dgm:pt modelId="{51B18FDB-352D-114A-89FA-D0334FE39A09}" type="parTrans" cxnId="{186DB7C1-976B-2142-A38E-FEC77990CF01}">
      <dgm:prSet/>
      <dgm:spPr/>
      <dgm:t>
        <a:bodyPr/>
        <a:lstStyle/>
        <a:p>
          <a:endParaRPr lang="en-US"/>
        </a:p>
      </dgm:t>
    </dgm:pt>
    <dgm:pt modelId="{88AD4670-010D-0945-BFC2-1727BED20BEB}" type="sibTrans" cxnId="{186DB7C1-976B-2142-A38E-FEC77990CF01}">
      <dgm:prSet/>
      <dgm:spPr/>
      <dgm:t>
        <a:bodyPr/>
        <a:lstStyle/>
        <a:p>
          <a:endParaRPr lang="en-US"/>
        </a:p>
      </dgm:t>
    </dgm:pt>
    <dgm:pt modelId="{5EBEEA10-5362-BD40-85D4-8F47E44ACC19}">
      <dgm:prSet/>
      <dgm:spPr/>
      <dgm:t>
        <a:bodyPr/>
        <a:lstStyle/>
        <a:p>
          <a:pPr rtl="0"/>
          <a:r>
            <a:rPr lang="en-US" dirty="0" smtClean="0">
              <a:latin typeface="Chalkboard"/>
              <a:cs typeface="Chalkboard"/>
            </a:rPr>
            <a:t>Knows their “stuff”</a:t>
          </a:r>
          <a:endParaRPr lang="en-US" dirty="0">
            <a:latin typeface="Chalkboard"/>
            <a:cs typeface="Chalkboard"/>
          </a:endParaRPr>
        </a:p>
      </dgm:t>
    </dgm:pt>
    <dgm:pt modelId="{A02FE4ED-AC08-1D4E-9496-0E17B93B9529}" type="parTrans" cxnId="{88446AB8-289B-8A44-9ACD-1E85142055C6}">
      <dgm:prSet/>
      <dgm:spPr/>
      <dgm:t>
        <a:bodyPr/>
        <a:lstStyle/>
        <a:p>
          <a:endParaRPr lang="en-US"/>
        </a:p>
      </dgm:t>
    </dgm:pt>
    <dgm:pt modelId="{8479E718-8B48-134C-B898-FE45578D1D0A}" type="sibTrans" cxnId="{88446AB8-289B-8A44-9ACD-1E85142055C6}">
      <dgm:prSet/>
      <dgm:spPr/>
      <dgm:t>
        <a:bodyPr/>
        <a:lstStyle/>
        <a:p>
          <a:endParaRPr lang="en-US"/>
        </a:p>
      </dgm:t>
    </dgm:pt>
    <dgm:pt modelId="{CB9BE5C9-663A-3041-8C1C-87DFE71D2412}">
      <dgm:prSet/>
      <dgm:spPr/>
      <dgm:t>
        <a:bodyPr/>
        <a:lstStyle/>
        <a:p>
          <a:pPr rtl="0"/>
          <a:r>
            <a:rPr lang="en-US" dirty="0" smtClean="0">
              <a:latin typeface="Chalkboard"/>
              <a:cs typeface="Chalkboard"/>
            </a:rPr>
            <a:t>Able to handle complex ideas</a:t>
          </a:r>
          <a:endParaRPr lang="en-US" dirty="0">
            <a:latin typeface="Chalkboard"/>
            <a:cs typeface="Chalkboard"/>
          </a:endParaRPr>
        </a:p>
      </dgm:t>
    </dgm:pt>
    <dgm:pt modelId="{8E437B3F-2B07-8D46-8F80-E4D16E3AFFD4}" type="parTrans" cxnId="{DF1D2181-BEE7-4744-80F1-6D8A122488E5}">
      <dgm:prSet/>
      <dgm:spPr/>
      <dgm:t>
        <a:bodyPr/>
        <a:lstStyle/>
        <a:p>
          <a:endParaRPr lang="en-US"/>
        </a:p>
      </dgm:t>
    </dgm:pt>
    <dgm:pt modelId="{30E6C008-946A-5E4C-B583-CC51D91A287F}" type="sibTrans" cxnId="{DF1D2181-BEE7-4744-80F1-6D8A122488E5}">
      <dgm:prSet/>
      <dgm:spPr/>
      <dgm:t>
        <a:bodyPr/>
        <a:lstStyle/>
        <a:p>
          <a:endParaRPr lang="en-US"/>
        </a:p>
      </dgm:t>
    </dgm:pt>
    <dgm:pt modelId="{B8AAE80B-0F61-F842-BE85-96518C5330E8}">
      <dgm:prSet/>
      <dgm:spPr/>
      <dgm:t>
        <a:bodyPr/>
        <a:lstStyle/>
        <a:p>
          <a:pPr rtl="0"/>
          <a:r>
            <a:rPr lang="en-US" dirty="0" smtClean="0">
              <a:latin typeface="Chalkboard"/>
              <a:cs typeface="Chalkboard"/>
            </a:rPr>
            <a:t>Able to think reflectively and analytically</a:t>
          </a:r>
          <a:endParaRPr lang="en-US" dirty="0">
            <a:latin typeface="Chalkboard"/>
            <a:cs typeface="Chalkboard"/>
          </a:endParaRPr>
        </a:p>
      </dgm:t>
    </dgm:pt>
    <dgm:pt modelId="{D84EE9A0-F533-7948-97A9-B446C347DF0C}" type="parTrans" cxnId="{ECDCBB34-4838-2F4E-8606-B00FDF92C6AA}">
      <dgm:prSet/>
      <dgm:spPr/>
      <dgm:t>
        <a:bodyPr/>
        <a:lstStyle/>
        <a:p>
          <a:endParaRPr lang="en-US"/>
        </a:p>
      </dgm:t>
    </dgm:pt>
    <dgm:pt modelId="{01A783CF-4441-4F44-8636-9727B075AB82}" type="sibTrans" cxnId="{ECDCBB34-4838-2F4E-8606-B00FDF92C6AA}">
      <dgm:prSet/>
      <dgm:spPr/>
      <dgm:t>
        <a:bodyPr/>
        <a:lstStyle/>
        <a:p>
          <a:endParaRPr lang="en-US"/>
        </a:p>
      </dgm:t>
    </dgm:pt>
    <dgm:pt modelId="{DF46CD10-5AFA-2C40-AAE6-907DBB1C1D50}">
      <dgm:prSet/>
      <dgm:spPr/>
      <dgm:t>
        <a:bodyPr/>
        <a:lstStyle/>
        <a:p>
          <a:pPr rtl="0"/>
          <a:r>
            <a:rPr lang="en-US" dirty="0" smtClean="0">
              <a:latin typeface="Chalkboard"/>
              <a:cs typeface="Chalkboard"/>
            </a:rPr>
            <a:t>Asks appropriate questions</a:t>
          </a:r>
          <a:endParaRPr lang="en-US" dirty="0">
            <a:latin typeface="Chalkboard"/>
            <a:cs typeface="Chalkboard"/>
          </a:endParaRPr>
        </a:p>
      </dgm:t>
    </dgm:pt>
    <dgm:pt modelId="{C22F1A0A-BBBD-6247-A478-67D86A7BA0F3}" type="parTrans" cxnId="{414E1D6E-485E-A543-8485-9C374110402B}">
      <dgm:prSet/>
      <dgm:spPr/>
      <dgm:t>
        <a:bodyPr/>
        <a:lstStyle/>
        <a:p>
          <a:endParaRPr lang="en-US"/>
        </a:p>
      </dgm:t>
    </dgm:pt>
    <dgm:pt modelId="{227AC4A7-FD24-274A-AF20-A6897A23DCA8}" type="sibTrans" cxnId="{414E1D6E-485E-A543-8485-9C374110402B}">
      <dgm:prSet/>
      <dgm:spPr/>
      <dgm:t>
        <a:bodyPr/>
        <a:lstStyle/>
        <a:p>
          <a:endParaRPr lang="en-US"/>
        </a:p>
      </dgm:t>
    </dgm:pt>
    <dgm:pt modelId="{66DDCAF5-8411-4445-9CFB-679071358A3E}">
      <dgm:prSet/>
      <dgm:spPr/>
      <dgm:t>
        <a:bodyPr/>
        <a:lstStyle/>
        <a:p>
          <a:pPr rtl="0"/>
          <a:r>
            <a:rPr lang="en-US" dirty="0" smtClean="0">
              <a:latin typeface="Chalkboard"/>
              <a:cs typeface="Chalkboard"/>
            </a:rPr>
            <a:t>Knows what they know</a:t>
          </a:r>
          <a:endParaRPr lang="en-US" dirty="0">
            <a:latin typeface="Chalkboard"/>
            <a:cs typeface="Chalkboard"/>
          </a:endParaRPr>
        </a:p>
      </dgm:t>
    </dgm:pt>
    <dgm:pt modelId="{FD7AE53C-FA74-A14F-8B49-CC5C49D18A66}" type="parTrans" cxnId="{A4518E71-F9B4-E94C-BEF2-A95B62B205F8}">
      <dgm:prSet/>
      <dgm:spPr/>
      <dgm:t>
        <a:bodyPr/>
        <a:lstStyle/>
        <a:p>
          <a:endParaRPr lang="en-US"/>
        </a:p>
      </dgm:t>
    </dgm:pt>
    <dgm:pt modelId="{B0AB8D9E-F52F-3B46-A735-515A176E718E}" type="sibTrans" cxnId="{A4518E71-F9B4-E94C-BEF2-A95B62B205F8}">
      <dgm:prSet/>
      <dgm:spPr/>
      <dgm:t>
        <a:bodyPr/>
        <a:lstStyle/>
        <a:p>
          <a:endParaRPr lang="en-US"/>
        </a:p>
      </dgm:t>
    </dgm:pt>
    <dgm:pt modelId="{715BE4C7-574B-634C-8AC4-88259C902ED9}">
      <dgm:prSet/>
      <dgm:spPr/>
      <dgm:t>
        <a:bodyPr/>
        <a:lstStyle/>
        <a:p>
          <a:pPr rtl="0"/>
          <a:r>
            <a:rPr lang="en-US" dirty="0" smtClean="0">
              <a:latin typeface="Chalkboard"/>
              <a:cs typeface="Chalkboard"/>
            </a:rPr>
            <a:t>Knows what they don’t know</a:t>
          </a:r>
          <a:endParaRPr lang="en-US" dirty="0">
            <a:latin typeface="Chalkboard"/>
            <a:cs typeface="Chalkboard"/>
          </a:endParaRPr>
        </a:p>
      </dgm:t>
    </dgm:pt>
    <dgm:pt modelId="{BDD1B0B6-8F1B-084F-AAD7-9D2FF9D17F70}" type="parTrans" cxnId="{C3CFE367-9544-8848-B4BC-3805E49F8513}">
      <dgm:prSet/>
      <dgm:spPr/>
      <dgm:t>
        <a:bodyPr/>
        <a:lstStyle/>
        <a:p>
          <a:endParaRPr lang="en-US"/>
        </a:p>
      </dgm:t>
    </dgm:pt>
    <dgm:pt modelId="{E3E5B74B-AD49-3647-B172-3FF2EE6B4FC8}" type="sibTrans" cxnId="{C3CFE367-9544-8848-B4BC-3805E49F8513}">
      <dgm:prSet/>
      <dgm:spPr/>
      <dgm:t>
        <a:bodyPr/>
        <a:lstStyle/>
        <a:p>
          <a:endParaRPr lang="en-US"/>
        </a:p>
      </dgm:t>
    </dgm:pt>
    <dgm:pt modelId="{09386061-D5EA-EC40-9B32-80DC626CED01}">
      <dgm:prSet/>
      <dgm:spPr/>
      <dgm:t>
        <a:bodyPr/>
        <a:lstStyle/>
        <a:p>
          <a:pPr rtl="0"/>
          <a:r>
            <a:rPr lang="en-US" dirty="0" smtClean="0">
              <a:latin typeface="Chalkboard"/>
              <a:cs typeface="Chalkboard"/>
            </a:rPr>
            <a:t>Problem-solver</a:t>
          </a:r>
          <a:endParaRPr lang="en-US" dirty="0">
            <a:latin typeface="Chalkboard"/>
            <a:cs typeface="Chalkboard"/>
          </a:endParaRPr>
        </a:p>
      </dgm:t>
    </dgm:pt>
    <dgm:pt modelId="{E042A2A9-F64A-2746-A0AA-ED32A27136F5}" type="parTrans" cxnId="{25D2BC2C-7088-E646-9C9C-92EF6F2E3650}">
      <dgm:prSet/>
      <dgm:spPr/>
      <dgm:t>
        <a:bodyPr/>
        <a:lstStyle/>
        <a:p>
          <a:endParaRPr lang="en-US"/>
        </a:p>
      </dgm:t>
    </dgm:pt>
    <dgm:pt modelId="{DB4E7BBC-BE3A-4C41-BB36-4683B777794A}" type="sibTrans" cxnId="{25D2BC2C-7088-E646-9C9C-92EF6F2E3650}">
      <dgm:prSet/>
      <dgm:spPr/>
      <dgm:t>
        <a:bodyPr/>
        <a:lstStyle/>
        <a:p>
          <a:endParaRPr lang="en-US"/>
        </a:p>
      </dgm:t>
    </dgm:pt>
    <dgm:pt modelId="{41BC8073-5A29-A54D-AF6A-0F155185442C}">
      <dgm:prSet/>
      <dgm:spPr/>
      <dgm:t>
        <a:bodyPr/>
        <a:lstStyle/>
        <a:p>
          <a:pPr rtl="0"/>
          <a:r>
            <a:rPr lang="en-US" dirty="0" smtClean="0">
              <a:latin typeface="Chalkboard"/>
              <a:cs typeface="Chalkboard"/>
            </a:rPr>
            <a:t>Knows how to get information</a:t>
          </a:r>
          <a:endParaRPr lang="en-US" dirty="0">
            <a:latin typeface="Chalkboard"/>
            <a:cs typeface="Chalkboard"/>
          </a:endParaRPr>
        </a:p>
      </dgm:t>
    </dgm:pt>
    <dgm:pt modelId="{85A807D2-9646-5744-B537-7E4145B545F9}" type="parTrans" cxnId="{2A7D4810-9B1B-AF4C-AD30-F27AC531523E}">
      <dgm:prSet/>
      <dgm:spPr/>
      <dgm:t>
        <a:bodyPr/>
        <a:lstStyle/>
        <a:p>
          <a:endParaRPr lang="en-US"/>
        </a:p>
      </dgm:t>
    </dgm:pt>
    <dgm:pt modelId="{C1752BA6-892B-1441-A804-442CD66993E3}" type="sibTrans" cxnId="{2A7D4810-9B1B-AF4C-AD30-F27AC531523E}">
      <dgm:prSet/>
      <dgm:spPr/>
      <dgm:t>
        <a:bodyPr/>
        <a:lstStyle/>
        <a:p>
          <a:endParaRPr lang="en-US"/>
        </a:p>
      </dgm:t>
    </dgm:pt>
    <dgm:pt modelId="{F4524568-8AD3-EC4E-9D6F-A31FB7DB0FB3}">
      <dgm:prSet/>
      <dgm:spPr/>
      <dgm:t>
        <a:bodyPr/>
        <a:lstStyle/>
        <a:p>
          <a:pPr rtl="0"/>
          <a:r>
            <a:rPr lang="en-US" dirty="0" smtClean="0">
              <a:latin typeface="Chalkboard"/>
              <a:cs typeface="Chalkboard"/>
            </a:rPr>
            <a:t>Anticipates outcomes accurately</a:t>
          </a:r>
          <a:endParaRPr lang="en-US" dirty="0">
            <a:latin typeface="Chalkboard"/>
            <a:cs typeface="Chalkboard"/>
          </a:endParaRPr>
        </a:p>
      </dgm:t>
    </dgm:pt>
    <dgm:pt modelId="{9656380E-6AF4-6649-BF0C-2C518BD3AC7B}" type="parTrans" cxnId="{5833AB38-F51E-C44F-BC88-523CA3FFA7E6}">
      <dgm:prSet/>
      <dgm:spPr/>
      <dgm:t>
        <a:bodyPr/>
        <a:lstStyle/>
        <a:p>
          <a:endParaRPr lang="en-US"/>
        </a:p>
      </dgm:t>
    </dgm:pt>
    <dgm:pt modelId="{40483B0E-10E8-5947-B9B1-4036F63B6B8E}" type="sibTrans" cxnId="{5833AB38-F51E-C44F-BC88-523CA3FFA7E6}">
      <dgm:prSet/>
      <dgm:spPr/>
      <dgm:t>
        <a:bodyPr/>
        <a:lstStyle/>
        <a:p>
          <a:endParaRPr lang="en-US"/>
        </a:p>
      </dgm:t>
    </dgm:pt>
    <dgm:pt modelId="{B6BF2217-EF39-1349-81E1-7741F4B5EAC4}">
      <dgm:prSet/>
      <dgm:spPr/>
      <dgm:t>
        <a:bodyPr/>
        <a:lstStyle/>
        <a:p>
          <a:pPr rtl="0"/>
          <a:r>
            <a:rPr lang="en-US" dirty="0" smtClean="0">
              <a:latin typeface="Chalkboard"/>
              <a:cs typeface="Chalkboard"/>
            </a:rPr>
            <a:t>Interpersonal knowledge (networking)</a:t>
          </a:r>
          <a:endParaRPr lang="en-US" dirty="0">
            <a:latin typeface="Chalkboard"/>
            <a:cs typeface="Chalkboard"/>
          </a:endParaRPr>
        </a:p>
      </dgm:t>
    </dgm:pt>
    <dgm:pt modelId="{196A9D68-35E6-C047-9216-A48B0F6CF74F}" type="parTrans" cxnId="{C613CE7A-2F8F-F34C-AC50-0AF2DC126087}">
      <dgm:prSet/>
      <dgm:spPr/>
      <dgm:t>
        <a:bodyPr/>
        <a:lstStyle/>
        <a:p>
          <a:endParaRPr lang="en-US"/>
        </a:p>
      </dgm:t>
    </dgm:pt>
    <dgm:pt modelId="{197E047E-132B-774C-ABC3-AEE855813A61}" type="sibTrans" cxnId="{C613CE7A-2F8F-F34C-AC50-0AF2DC126087}">
      <dgm:prSet/>
      <dgm:spPr/>
      <dgm:t>
        <a:bodyPr/>
        <a:lstStyle/>
        <a:p>
          <a:endParaRPr lang="en-US"/>
        </a:p>
      </dgm:t>
    </dgm:pt>
    <dgm:pt modelId="{78A2ED0F-4930-494B-97A1-E89CE49E856B}">
      <dgm:prSet/>
      <dgm:spPr/>
      <dgm:t>
        <a:bodyPr/>
        <a:lstStyle/>
        <a:p>
          <a:pPr rtl="0"/>
          <a:r>
            <a:rPr lang="en-US" dirty="0" smtClean="0">
              <a:latin typeface="Chalkboard"/>
              <a:cs typeface="Chalkboard"/>
            </a:rPr>
            <a:t>Able to Synthesize</a:t>
          </a:r>
          <a:endParaRPr lang="en-US" dirty="0">
            <a:latin typeface="Chalkboard"/>
            <a:cs typeface="Chalkboard"/>
          </a:endParaRPr>
        </a:p>
      </dgm:t>
    </dgm:pt>
    <dgm:pt modelId="{9FAD4381-721C-4E43-9534-F266FA1701CD}" type="parTrans" cxnId="{1981DF6C-B73A-EE4C-8B5F-806FC2B6AE68}">
      <dgm:prSet/>
      <dgm:spPr/>
      <dgm:t>
        <a:bodyPr/>
        <a:lstStyle/>
        <a:p>
          <a:endParaRPr lang="en-US"/>
        </a:p>
      </dgm:t>
    </dgm:pt>
    <dgm:pt modelId="{F1325002-193A-BA41-9174-D49E0B518A84}" type="sibTrans" cxnId="{1981DF6C-B73A-EE4C-8B5F-806FC2B6AE68}">
      <dgm:prSet/>
      <dgm:spPr/>
      <dgm:t>
        <a:bodyPr/>
        <a:lstStyle/>
        <a:p>
          <a:endParaRPr lang="en-US"/>
        </a:p>
      </dgm:t>
    </dgm:pt>
    <dgm:pt modelId="{22573367-3DF5-D745-9467-5D02F8D6F0AC}">
      <dgm:prSet/>
      <dgm:spPr/>
      <dgm:t>
        <a:bodyPr/>
        <a:lstStyle/>
        <a:p>
          <a:pPr rtl="0"/>
          <a:r>
            <a:rPr lang="en-US" dirty="0" smtClean="0">
              <a:latin typeface="Chalkboard"/>
              <a:cs typeface="Chalkboard"/>
            </a:rPr>
            <a:t>Ethically aware</a:t>
          </a:r>
          <a:endParaRPr lang="en-US" dirty="0">
            <a:latin typeface="Chalkboard"/>
            <a:cs typeface="Chalkboard"/>
          </a:endParaRPr>
        </a:p>
      </dgm:t>
    </dgm:pt>
    <dgm:pt modelId="{493B1E91-A619-5A49-8516-370DC2B352BF}" type="parTrans" cxnId="{C5104FED-030E-EC4D-A84B-DD933DA949F9}">
      <dgm:prSet/>
      <dgm:spPr/>
      <dgm:t>
        <a:bodyPr/>
        <a:lstStyle/>
        <a:p>
          <a:endParaRPr lang="en-US"/>
        </a:p>
      </dgm:t>
    </dgm:pt>
    <dgm:pt modelId="{B802D242-FB05-D343-924C-274527128472}" type="sibTrans" cxnId="{C5104FED-030E-EC4D-A84B-DD933DA949F9}">
      <dgm:prSet/>
      <dgm:spPr/>
      <dgm:t>
        <a:bodyPr/>
        <a:lstStyle/>
        <a:p>
          <a:endParaRPr lang="en-US"/>
        </a:p>
      </dgm:t>
    </dgm:pt>
    <dgm:pt modelId="{862B8212-9F1C-5942-90F5-724DB2615D20}">
      <dgm:prSet/>
      <dgm:spPr/>
      <dgm:t>
        <a:bodyPr/>
        <a:lstStyle/>
        <a:p>
          <a:pPr rtl="0"/>
          <a:r>
            <a:rPr lang="en-US" dirty="0" smtClean="0">
              <a:latin typeface="Chalkboard"/>
              <a:cs typeface="Chalkboard"/>
            </a:rPr>
            <a:t>Culturally aware</a:t>
          </a:r>
          <a:endParaRPr lang="en-US" dirty="0">
            <a:latin typeface="Chalkboard"/>
            <a:cs typeface="Chalkboard"/>
          </a:endParaRPr>
        </a:p>
      </dgm:t>
    </dgm:pt>
    <dgm:pt modelId="{C3F2B195-70AC-5B4A-A68C-0B09A6917051}" type="parTrans" cxnId="{36E99976-4B6E-BF47-91C6-750AA7B870AF}">
      <dgm:prSet/>
      <dgm:spPr/>
      <dgm:t>
        <a:bodyPr/>
        <a:lstStyle/>
        <a:p>
          <a:endParaRPr lang="en-US"/>
        </a:p>
      </dgm:t>
    </dgm:pt>
    <dgm:pt modelId="{E65062C6-D7F4-F847-931F-623F6D3ECC49}" type="sibTrans" cxnId="{36E99976-4B6E-BF47-91C6-750AA7B870AF}">
      <dgm:prSet/>
      <dgm:spPr/>
      <dgm:t>
        <a:bodyPr/>
        <a:lstStyle/>
        <a:p>
          <a:endParaRPr lang="en-US"/>
        </a:p>
      </dgm:t>
    </dgm:pt>
    <dgm:pt modelId="{A6AF1E3A-D21A-6247-A5A2-C484C56B40C6}" type="pres">
      <dgm:prSet presAssocID="{543D9D13-4D7B-3541-A468-400E5484C4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C0516D-E921-ED46-96E1-1411230F072E}" type="pres">
      <dgm:prSet presAssocID="{6ACA9893-A756-AE4F-BE83-11321F45DD7E}" presName="node" presStyleLbl="node1" presStyleIdx="0" presStyleCnt="14" custLinFactNeighborX="-126" custLinFactNeighborY="-26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1A906-623F-7546-BBCB-1E7206A05D1F}" type="pres">
      <dgm:prSet presAssocID="{88AD4670-010D-0945-BFC2-1727BED20BEB}" presName="sibTrans" presStyleCnt="0"/>
      <dgm:spPr/>
      <dgm:t>
        <a:bodyPr/>
        <a:lstStyle/>
        <a:p>
          <a:endParaRPr lang="en-US"/>
        </a:p>
      </dgm:t>
    </dgm:pt>
    <dgm:pt modelId="{C9DBDA42-23AA-584A-8881-CCBFDA73E793}" type="pres">
      <dgm:prSet presAssocID="{5EBEEA10-5362-BD40-85D4-8F47E44ACC19}" presName="node" presStyleLbl="node1" presStyleIdx="1" presStyleCnt="14" custLinFactNeighborX="-676" custLinFactNeighborY="-26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C64E23-5D18-0D40-9235-9DBBAFF7A707}" type="pres">
      <dgm:prSet presAssocID="{8479E718-8B48-134C-B898-FE45578D1D0A}" presName="sibTrans" presStyleCnt="0"/>
      <dgm:spPr/>
      <dgm:t>
        <a:bodyPr/>
        <a:lstStyle/>
        <a:p>
          <a:endParaRPr lang="en-US"/>
        </a:p>
      </dgm:t>
    </dgm:pt>
    <dgm:pt modelId="{D0743387-1F4B-6A47-875F-5E2D34FD70F2}" type="pres">
      <dgm:prSet presAssocID="{CB9BE5C9-663A-3041-8C1C-87DFE71D2412}" presName="node" presStyleLbl="node1" presStyleIdx="2" presStyleCnt="14" custLinFactNeighborX="-1226" custLinFactNeighborY="-26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808A5-7520-8C49-A0AB-2A12F45BCFA3}" type="pres">
      <dgm:prSet presAssocID="{30E6C008-946A-5E4C-B583-CC51D91A287F}" presName="sibTrans" presStyleCnt="0"/>
      <dgm:spPr/>
      <dgm:t>
        <a:bodyPr/>
        <a:lstStyle/>
        <a:p>
          <a:endParaRPr lang="en-US"/>
        </a:p>
      </dgm:t>
    </dgm:pt>
    <dgm:pt modelId="{22765144-FB2F-2F47-8B36-DAE96BF66CFF}" type="pres">
      <dgm:prSet presAssocID="{B8AAE80B-0F61-F842-BE85-96518C5330E8}" presName="node" presStyleLbl="node1" presStyleIdx="3" presStyleCnt="14" custLinFactNeighborX="-1776" custLinFactNeighborY="-26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CCBC9-CC0A-AB4C-B4B1-713896DC540A}" type="pres">
      <dgm:prSet presAssocID="{01A783CF-4441-4F44-8636-9727B075AB82}" presName="sibTrans" presStyleCnt="0"/>
      <dgm:spPr/>
      <dgm:t>
        <a:bodyPr/>
        <a:lstStyle/>
        <a:p>
          <a:endParaRPr lang="en-US"/>
        </a:p>
      </dgm:t>
    </dgm:pt>
    <dgm:pt modelId="{A8A6B4E7-BAED-8E47-AA72-9A6C320A5A18}" type="pres">
      <dgm:prSet presAssocID="{DF46CD10-5AFA-2C40-AAE6-907DBB1C1D50}" presName="node" presStyleLbl="node1" presStyleIdx="4" presStyleCnt="14" custLinFactNeighborX="48938" custLinFactNeighborY="-23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DB1AC5-20FB-C24F-B9C3-6D1F6CCB056D}" type="pres">
      <dgm:prSet presAssocID="{227AC4A7-FD24-274A-AF20-A6897A23DCA8}" presName="sibTrans" presStyleCnt="0"/>
      <dgm:spPr/>
      <dgm:t>
        <a:bodyPr/>
        <a:lstStyle/>
        <a:p>
          <a:endParaRPr lang="en-US"/>
        </a:p>
      </dgm:t>
    </dgm:pt>
    <dgm:pt modelId="{E6EED6EB-2700-A048-9D42-5DBBB251383B}" type="pres">
      <dgm:prSet presAssocID="{66DDCAF5-8411-4445-9CFB-679071358A3E}" presName="node" presStyleLbl="node1" presStyleIdx="5" presStyleCnt="14" custLinFactNeighborX="52605" custLinFactNeighborY="-23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77F68-241F-CE44-8B8A-BBAC0B2AA6F7}" type="pres">
      <dgm:prSet presAssocID="{B0AB8D9E-F52F-3B46-A735-515A176E718E}" presName="sibTrans" presStyleCnt="0"/>
      <dgm:spPr/>
      <dgm:t>
        <a:bodyPr/>
        <a:lstStyle/>
        <a:p>
          <a:endParaRPr lang="en-US"/>
        </a:p>
      </dgm:t>
    </dgm:pt>
    <dgm:pt modelId="{6A31C66D-A223-934C-B040-6B0C4421A58B}" type="pres">
      <dgm:prSet presAssocID="{715BE4C7-574B-634C-8AC4-88259C902ED9}" presName="node" presStyleLbl="node1" presStyleIdx="6" presStyleCnt="14" custLinFactNeighborX="59603" custLinFactNeighborY="-23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9156C-3C0E-1447-8003-431178D2EEB1}" type="pres">
      <dgm:prSet presAssocID="{E3E5B74B-AD49-3647-B172-3FF2EE6B4FC8}" presName="sibTrans" presStyleCnt="0"/>
      <dgm:spPr/>
      <dgm:t>
        <a:bodyPr/>
        <a:lstStyle/>
        <a:p>
          <a:endParaRPr lang="en-US"/>
        </a:p>
      </dgm:t>
    </dgm:pt>
    <dgm:pt modelId="{65946EB4-EDDB-B44C-BE74-5C1C41CBE677}" type="pres">
      <dgm:prSet presAssocID="{09386061-D5EA-EC40-9B32-80DC626CED01}" presName="node" presStyleLbl="node1" presStyleIdx="7" presStyleCnt="14" custLinFactX="-131252" custLinFactY="2043" custLinFactNeighborX="-2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55986-68A0-0F46-9F18-CD6A559B6F7E}" type="pres">
      <dgm:prSet presAssocID="{DB4E7BBC-BE3A-4C41-BB36-4683B777794A}" presName="sibTrans" presStyleCnt="0"/>
      <dgm:spPr/>
      <dgm:t>
        <a:bodyPr/>
        <a:lstStyle/>
        <a:p>
          <a:endParaRPr lang="en-US"/>
        </a:p>
      </dgm:t>
    </dgm:pt>
    <dgm:pt modelId="{5B97D38F-C9C3-4B40-B7C2-6E3CF49E72B5}" type="pres">
      <dgm:prSet presAssocID="{41BC8073-5A29-A54D-AF6A-0F155185442C}" presName="node" presStyleLbl="node1" presStyleIdx="8" presStyleCnt="14" custLinFactX="13541" custLinFactNeighborX="100000" custLinFactNeighborY="-14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37CE0-977F-7E46-B3CC-6918A7132D5F}" type="pres">
      <dgm:prSet presAssocID="{C1752BA6-892B-1441-A804-442CD66993E3}" presName="sibTrans" presStyleCnt="0"/>
      <dgm:spPr/>
      <dgm:t>
        <a:bodyPr/>
        <a:lstStyle/>
        <a:p>
          <a:endParaRPr lang="en-US"/>
        </a:p>
      </dgm:t>
    </dgm:pt>
    <dgm:pt modelId="{0CA36537-50A2-9B48-A88D-6A1A0F9E0E64}" type="pres">
      <dgm:prSet presAssocID="{F4524568-8AD3-EC4E-9D6F-A31FB7DB0FB3}" presName="node" presStyleLbl="node1" presStyleIdx="9" presStyleCnt="14" custLinFactX="12991" custLinFactNeighborX="100000" custLinFactNeighborY="-14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C2A7C-E3C7-A246-AB63-F10029DF904C}" type="pres">
      <dgm:prSet presAssocID="{40483B0E-10E8-5947-B9B1-4036F63B6B8E}" presName="sibTrans" presStyleCnt="0"/>
      <dgm:spPr/>
      <dgm:t>
        <a:bodyPr/>
        <a:lstStyle/>
        <a:p>
          <a:endParaRPr lang="en-US"/>
        </a:p>
      </dgm:t>
    </dgm:pt>
    <dgm:pt modelId="{10883DA7-3B42-1F49-9E44-99DB2A1960CC}" type="pres">
      <dgm:prSet presAssocID="{B6BF2217-EF39-1349-81E1-7741F4B5EAC4}" presName="node" presStyleLbl="node1" presStyleIdx="10" presStyleCnt="14" custLinFactX="8667" custLinFactNeighborX="100000" custLinFactNeighborY="-14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27323-5C34-2E42-BFDF-A6AE2E280E58}" type="pres">
      <dgm:prSet presAssocID="{197E047E-132B-774C-ABC3-AEE855813A61}" presName="sibTrans" presStyleCnt="0"/>
      <dgm:spPr/>
      <dgm:t>
        <a:bodyPr/>
        <a:lstStyle/>
        <a:p>
          <a:endParaRPr lang="en-US"/>
        </a:p>
      </dgm:t>
    </dgm:pt>
    <dgm:pt modelId="{6181D94B-5819-D440-971B-54F3D5902669}" type="pres">
      <dgm:prSet presAssocID="{78A2ED0F-4930-494B-97A1-E89CE49E856B}" presName="node" presStyleLbl="node1" presStyleIdx="11" presStyleCnt="14" custLinFactX="-100000" custLinFactNeighborX="-180619" custLinFactNeighborY="986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52C2BD-97E5-9246-A8EF-C7A0A1FF09B3}" type="pres">
      <dgm:prSet presAssocID="{F1325002-193A-BA41-9174-D49E0B518A84}" presName="sibTrans" presStyleCnt="0"/>
      <dgm:spPr/>
      <dgm:t>
        <a:bodyPr/>
        <a:lstStyle/>
        <a:p>
          <a:endParaRPr lang="en-US"/>
        </a:p>
      </dgm:t>
    </dgm:pt>
    <dgm:pt modelId="{512BD8B2-4AF4-FC42-B8A5-1DDAC6E0DE6B}" type="pres">
      <dgm:prSet presAssocID="{862B8212-9F1C-5942-90F5-724DB2615D20}" presName="node" presStyleLbl="node1" presStyleIdx="12" presStyleCnt="14" custLinFactNeighborX="52605" custLinFactNeighborY="-18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BF358-5800-3440-94E0-E0A86D54EB06}" type="pres">
      <dgm:prSet presAssocID="{E65062C6-D7F4-F847-931F-623F6D3ECC49}" presName="sibTrans" presStyleCnt="0"/>
      <dgm:spPr/>
    </dgm:pt>
    <dgm:pt modelId="{6877404A-5313-AD41-95C7-DC676F5DCBA1}" type="pres">
      <dgm:prSet presAssocID="{22573367-3DF5-D745-9467-5D02F8D6F0AC}" presName="node" presStyleLbl="node1" presStyleIdx="13" presStyleCnt="14" custLinFactNeighborX="55386" custLinFactNeighborY="-18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13CE7A-2F8F-F34C-AC50-0AF2DC126087}" srcId="{543D9D13-4D7B-3541-A468-400E5484C484}" destId="{B6BF2217-EF39-1349-81E1-7741F4B5EAC4}" srcOrd="10" destOrd="0" parTransId="{196A9D68-35E6-C047-9216-A48B0F6CF74F}" sibTransId="{197E047E-132B-774C-ABC3-AEE855813A61}"/>
    <dgm:cxn modelId="{ECDCBB34-4838-2F4E-8606-B00FDF92C6AA}" srcId="{543D9D13-4D7B-3541-A468-400E5484C484}" destId="{B8AAE80B-0F61-F842-BE85-96518C5330E8}" srcOrd="3" destOrd="0" parTransId="{D84EE9A0-F533-7948-97A9-B446C347DF0C}" sibTransId="{01A783CF-4441-4F44-8636-9727B075AB82}"/>
    <dgm:cxn modelId="{DF1D2181-BEE7-4744-80F1-6D8A122488E5}" srcId="{543D9D13-4D7B-3541-A468-400E5484C484}" destId="{CB9BE5C9-663A-3041-8C1C-87DFE71D2412}" srcOrd="2" destOrd="0" parTransId="{8E437B3F-2B07-8D46-8F80-E4D16E3AFFD4}" sibTransId="{30E6C008-946A-5E4C-B583-CC51D91A287F}"/>
    <dgm:cxn modelId="{85D0D2FF-B604-1C4E-BCB4-55387AEDD990}" type="presOf" srcId="{6ACA9893-A756-AE4F-BE83-11321F45DD7E}" destId="{46C0516D-E921-ED46-96E1-1411230F072E}" srcOrd="0" destOrd="0" presId="urn:microsoft.com/office/officeart/2005/8/layout/default"/>
    <dgm:cxn modelId="{26BEF844-B600-BE4D-9F67-4865634E31A8}" type="presOf" srcId="{41BC8073-5A29-A54D-AF6A-0F155185442C}" destId="{5B97D38F-C9C3-4B40-B7C2-6E3CF49E72B5}" srcOrd="0" destOrd="0" presId="urn:microsoft.com/office/officeart/2005/8/layout/default"/>
    <dgm:cxn modelId="{36E99976-4B6E-BF47-91C6-750AA7B870AF}" srcId="{543D9D13-4D7B-3541-A468-400E5484C484}" destId="{862B8212-9F1C-5942-90F5-724DB2615D20}" srcOrd="12" destOrd="0" parTransId="{C3F2B195-70AC-5B4A-A68C-0B09A6917051}" sibTransId="{E65062C6-D7F4-F847-931F-623F6D3ECC49}"/>
    <dgm:cxn modelId="{7DB723A4-C84A-D84B-A3A6-65F93C562DD4}" type="presOf" srcId="{CB9BE5C9-663A-3041-8C1C-87DFE71D2412}" destId="{D0743387-1F4B-6A47-875F-5E2D34FD70F2}" srcOrd="0" destOrd="0" presId="urn:microsoft.com/office/officeart/2005/8/layout/default"/>
    <dgm:cxn modelId="{5833AB38-F51E-C44F-BC88-523CA3FFA7E6}" srcId="{543D9D13-4D7B-3541-A468-400E5484C484}" destId="{F4524568-8AD3-EC4E-9D6F-A31FB7DB0FB3}" srcOrd="9" destOrd="0" parTransId="{9656380E-6AF4-6649-BF0C-2C518BD3AC7B}" sibTransId="{40483B0E-10E8-5947-B9B1-4036F63B6B8E}"/>
    <dgm:cxn modelId="{E23A7876-A20B-8C4C-B996-01E8A44B11AC}" type="presOf" srcId="{715BE4C7-574B-634C-8AC4-88259C902ED9}" destId="{6A31C66D-A223-934C-B040-6B0C4421A58B}" srcOrd="0" destOrd="0" presId="urn:microsoft.com/office/officeart/2005/8/layout/default"/>
    <dgm:cxn modelId="{5BC4B172-1CA3-4E41-A278-EAC76C0C3440}" type="presOf" srcId="{F4524568-8AD3-EC4E-9D6F-A31FB7DB0FB3}" destId="{0CA36537-50A2-9B48-A88D-6A1A0F9E0E64}" srcOrd="0" destOrd="0" presId="urn:microsoft.com/office/officeart/2005/8/layout/default"/>
    <dgm:cxn modelId="{2A7D4810-9B1B-AF4C-AD30-F27AC531523E}" srcId="{543D9D13-4D7B-3541-A468-400E5484C484}" destId="{41BC8073-5A29-A54D-AF6A-0F155185442C}" srcOrd="8" destOrd="0" parTransId="{85A807D2-9646-5744-B537-7E4145B545F9}" sibTransId="{C1752BA6-892B-1441-A804-442CD66993E3}"/>
    <dgm:cxn modelId="{1981DF6C-B73A-EE4C-8B5F-806FC2B6AE68}" srcId="{543D9D13-4D7B-3541-A468-400E5484C484}" destId="{78A2ED0F-4930-494B-97A1-E89CE49E856B}" srcOrd="11" destOrd="0" parTransId="{9FAD4381-721C-4E43-9534-F266FA1701CD}" sibTransId="{F1325002-193A-BA41-9174-D49E0B518A84}"/>
    <dgm:cxn modelId="{414E1D6E-485E-A543-8485-9C374110402B}" srcId="{543D9D13-4D7B-3541-A468-400E5484C484}" destId="{DF46CD10-5AFA-2C40-AAE6-907DBB1C1D50}" srcOrd="4" destOrd="0" parTransId="{C22F1A0A-BBBD-6247-A478-67D86A7BA0F3}" sibTransId="{227AC4A7-FD24-274A-AF20-A6897A23DCA8}"/>
    <dgm:cxn modelId="{AC50F177-4265-BD4C-B2FB-772324CFC534}" type="presOf" srcId="{66DDCAF5-8411-4445-9CFB-679071358A3E}" destId="{E6EED6EB-2700-A048-9D42-5DBBB251383B}" srcOrd="0" destOrd="0" presId="urn:microsoft.com/office/officeart/2005/8/layout/default"/>
    <dgm:cxn modelId="{25D2BC2C-7088-E646-9C9C-92EF6F2E3650}" srcId="{543D9D13-4D7B-3541-A468-400E5484C484}" destId="{09386061-D5EA-EC40-9B32-80DC626CED01}" srcOrd="7" destOrd="0" parTransId="{E042A2A9-F64A-2746-A0AA-ED32A27136F5}" sibTransId="{DB4E7BBC-BE3A-4C41-BB36-4683B777794A}"/>
    <dgm:cxn modelId="{BCB0BC7A-022D-B541-9EBF-517BF7443B06}" type="presOf" srcId="{862B8212-9F1C-5942-90F5-724DB2615D20}" destId="{512BD8B2-4AF4-FC42-B8A5-1DDAC6E0DE6B}" srcOrd="0" destOrd="0" presId="urn:microsoft.com/office/officeart/2005/8/layout/default"/>
    <dgm:cxn modelId="{906537AA-8B62-2C46-A5DB-E6B3D266A460}" type="presOf" srcId="{22573367-3DF5-D745-9467-5D02F8D6F0AC}" destId="{6877404A-5313-AD41-95C7-DC676F5DCBA1}" srcOrd="0" destOrd="0" presId="urn:microsoft.com/office/officeart/2005/8/layout/default"/>
    <dgm:cxn modelId="{0C9D4C98-C9DE-1446-8CD4-AB4F135B32B1}" type="presOf" srcId="{B6BF2217-EF39-1349-81E1-7741F4B5EAC4}" destId="{10883DA7-3B42-1F49-9E44-99DB2A1960CC}" srcOrd="0" destOrd="0" presId="urn:microsoft.com/office/officeart/2005/8/layout/default"/>
    <dgm:cxn modelId="{B6EEA169-3741-1D4D-92CF-2F9FF9E76E05}" type="presOf" srcId="{B8AAE80B-0F61-F842-BE85-96518C5330E8}" destId="{22765144-FB2F-2F47-8B36-DAE96BF66CFF}" srcOrd="0" destOrd="0" presId="urn:microsoft.com/office/officeart/2005/8/layout/default"/>
    <dgm:cxn modelId="{1F765617-0466-2643-B152-C868E58C5CBE}" type="presOf" srcId="{543D9D13-4D7B-3541-A468-400E5484C484}" destId="{A6AF1E3A-D21A-6247-A5A2-C484C56B40C6}" srcOrd="0" destOrd="0" presId="urn:microsoft.com/office/officeart/2005/8/layout/default"/>
    <dgm:cxn modelId="{B43ED477-8D7D-0940-87BB-B6D663F0E3C0}" type="presOf" srcId="{5EBEEA10-5362-BD40-85D4-8F47E44ACC19}" destId="{C9DBDA42-23AA-584A-8881-CCBFDA73E793}" srcOrd="0" destOrd="0" presId="urn:microsoft.com/office/officeart/2005/8/layout/default"/>
    <dgm:cxn modelId="{88446AB8-289B-8A44-9ACD-1E85142055C6}" srcId="{543D9D13-4D7B-3541-A468-400E5484C484}" destId="{5EBEEA10-5362-BD40-85D4-8F47E44ACC19}" srcOrd="1" destOrd="0" parTransId="{A02FE4ED-AC08-1D4E-9496-0E17B93B9529}" sibTransId="{8479E718-8B48-134C-B898-FE45578D1D0A}"/>
    <dgm:cxn modelId="{186DB7C1-976B-2142-A38E-FEC77990CF01}" srcId="{543D9D13-4D7B-3541-A468-400E5484C484}" destId="{6ACA9893-A756-AE4F-BE83-11321F45DD7E}" srcOrd="0" destOrd="0" parTransId="{51B18FDB-352D-114A-89FA-D0334FE39A09}" sibTransId="{88AD4670-010D-0945-BFC2-1727BED20BEB}"/>
    <dgm:cxn modelId="{6191AA20-B6AD-7649-BAA3-171BCCD26DF4}" type="presOf" srcId="{DF46CD10-5AFA-2C40-AAE6-907DBB1C1D50}" destId="{A8A6B4E7-BAED-8E47-AA72-9A6C320A5A18}" srcOrd="0" destOrd="0" presId="urn:microsoft.com/office/officeart/2005/8/layout/default"/>
    <dgm:cxn modelId="{C5104FED-030E-EC4D-A84B-DD933DA949F9}" srcId="{543D9D13-4D7B-3541-A468-400E5484C484}" destId="{22573367-3DF5-D745-9467-5D02F8D6F0AC}" srcOrd="13" destOrd="0" parTransId="{493B1E91-A619-5A49-8516-370DC2B352BF}" sibTransId="{B802D242-FB05-D343-924C-274527128472}"/>
    <dgm:cxn modelId="{DE898E2F-ED48-BD48-8D79-7D0E93CD88EC}" type="presOf" srcId="{09386061-D5EA-EC40-9B32-80DC626CED01}" destId="{65946EB4-EDDB-B44C-BE74-5C1C41CBE677}" srcOrd="0" destOrd="0" presId="urn:microsoft.com/office/officeart/2005/8/layout/default"/>
    <dgm:cxn modelId="{79D10C88-3017-F34E-AA34-D79CD2981889}" type="presOf" srcId="{78A2ED0F-4930-494B-97A1-E89CE49E856B}" destId="{6181D94B-5819-D440-971B-54F3D5902669}" srcOrd="0" destOrd="0" presId="urn:microsoft.com/office/officeart/2005/8/layout/default"/>
    <dgm:cxn modelId="{C3CFE367-9544-8848-B4BC-3805E49F8513}" srcId="{543D9D13-4D7B-3541-A468-400E5484C484}" destId="{715BE4C7-574B-634C-8AC4-88259C902ED9}" srcOrd="6" destOrd="0" parTransId="{BDD1B0B6-8F1B-084F-AAD7-9D2FF9D17F70}" sibTransId="{E3E5B74B-AD49-3647-B172-3FF2EE6B4FC8}"/>
    <dgm:cxn modelId="{A4518E71-F9B4-E94C-BEF2-A95B62B205F8}" srcId="{543D9D13-4D7B-3541-A468-400E5484C484}" destId="{66DDCAF5-8411-4445-9CFB-679071358A3E}" srcOrd="5" destOrd="0" parTransId="{FD7AE53C-FA74-A14F-8B49-CC5C49D18A66}" sibTransId="{B0AB8D9E-F52F-3B46-A735-515A176E718E}"/>
    <dgm:cxn modelId="{BC4C5381-070C-8740-8C13-F0DA6593B873}" type="presParOf" srcId="{A6AF1E3A-D21A-6247-A5A2-C484C56B40C6}" destId="{46C0516D-E921-ED46-96E1-1411230F072E}" srcOrd="0" destOrd="0" presId="urn:microsoft.com/office/officeart/2005/8/layout/default"/>
    <dgm:cxn modelId="{F0A35EDB-383C-1D45-88EB-84D0510EE719}" type="presParOf" srcId="{A6AF1E3A-D21A-6247-A5A2-C484C56B40C6}" destId="{1761A906-623F-7546-BBCB-1E7206A05D1F}" srcOrd="1" destOrd="0" presId="urn:microsoft.com/office/officeart/2005/8/layout/default"/>
    <dgm:cxn modelId="{11751E44-0A9E-CD44-92FF-5BE854EE0A23}" type="presParOf" srcId="{A6AF1E3A-D21A-6247-A5A2-C484C56B40C6}" destId="{C9DBDA42-23AA-584A-8881-CCBFDA73E793}" srcOrd="2" destOrd="0" presId="urn:microsoft.com/office/officeart/2005/8/layout/default"/>
    <dgm:cxn modelId="{E59F244F-14E6-F946-86CF-2FBE53377932}" type="presParOf" srcId="{A6AF1E3A-D21A-6247-A5A2-C484C56B40C6}" destId="{68C64E23-5D18-0D40-9235-9DBBAFF7A707}" srcOrd="3" destOrd="0" presId="urn:microsoft.com/office/officeart/2005/8/layout/default"/>
    <dgm:cxn modelId="{23D75126-8DF3-724C-8444-638F349A7622}" type="presParOf" srcId="{A6AF1E3A-D21A-6247-A5A2-C484C56B40C6}" destId="{D0743387-1F4B-6A47-875F-5E2D34FD70F2}" srcOrd="4" destOrd="0" presId="urn:microsoft.com/office/officeart/2005/8/layout/default"/>
    <dgm:cxn modelId="{5262B56F-CF42-0144-81AE-82534ED67CFB}" type="presParOf" srcId="{A6AF1E3A-D21A-6247-A5A2-C484C56B40C6}" destId="{CB7808A5-7520-8C49-A0AB-2A12F45BCFA3}" srcOrd="5" destOrd="0" presId="urn:microsoft.com/office/officeart/2005/8/layout/default"/>
    <dgm:cxn modelId="{9DAAB511-7C92-1641-BD72-376DF6CD80A0}" type="presParOf" srcId="{A6AF1E3A-D21A-6247-A5A2-C484C56B40C6}" destId="{22765144-FB2F-2F47-8B36-DAE96BF66CFF}" srcOrd="6" destOrd="0" presId="urn:microsoft.com/office/officeart/2005/8/layout/default"/>
    <dgm:cxn modelId="{21126482-FB49-4249-A61D-7B0132C8E018}" type="presParOf" srcId="{A6AF1E3A-D21A-6247-A5A2-C484C56B40C6}" destId="{9EACCBC9-CC0A-AB4C-B4B1-713896DC540A}" srcOrd="7" destOrd="0" presId="urn:microsoft.com/office/officeart/2005/8/layout/default"/>
    <dgm:cxn modelId="{32FD18A1-EB4B-084F-81EF-EA9BEA6E1705}" type="presParOf" srcId="{A6AF1E3A-D21A-6247-A5A2-C484C56B40C6}" destId="{A8A6B4E7-BAED-8E47-AA72-9A6C320A5A18}" srcOrd="8" destOrd="0" presId="urn:microsoft.com/office/officeart/2005/8/layout/default"/>
    <dgm:cxn modelId="{6BC64A69-4CDD-1746-888F-CEC720FE0747}" type="presParOf" srcId="{A6AF1E3A-D21A-6247-A5A2-C484C56B40C6}" destId="{4DDB1AC5-20FB-C24F-B9C3-6D1F6CCB056D}" srcOrd="9" destOrd="0" presId="urn:microsoft.com/office/officeart/2005/8/layout/default"/>
    <dgm:cxn modelId="{211E0342-EFD9-6B48-A074-8D519FDDBAF9}" type="presParOf" srcId="{A6AF1E3A-D21A-6247-A5A2-C484C56B40C6}" destId="{E6EED6EB-2700-A048-9D42-5DBBB251383B}" srcOrd="10" destOrd="0" presId="urn:microsoft.com/office/officeart/2005/8/layout/default"/>
    <dgm:cxn modelId="{2ABA8CE6-1517-4749-B7E5-0016471E3D05}" type="presParOf" srcId="{A6AF1E3A-D21A-6247-A5A2-C484C56B40C6}" destId="{5BA77F68-241F-CE44-8B8A-BBAC0B2AA6F7}" srcOrd="11" destOrd="0" presId="urn:microsoft.com/office/officeart/2005/8/layout/default"/>
    <dgm:cxn modelId="{AE2A1765-FECD-A240-8DC1-1DF2E5D3B652}" type="presParOf" srcId="{A6AF1E3A-D21A-6247-A5A2-C484C56B40C6}" destId="{6A31C66D-A223-934C-B040-6B0C4421A58B}" srcOrd="12" destOrd="0" presId="urn:microsoft.com/office/officeart/2005/8/layout/default"/>
    <dgm:cxn modelId="{2EC14C2F-7A26-5046-A9CD-2E8F39B3962A}" type="presParOf" srcId="{A6AF1E3A-D21A-6247-A5A2-C484C56B40C6}" destId="{1849156C-3C0E-1447-8003-431178D2EEB1}" srcOrd="13" destOrd="0" presId="urn:microsoft.com/office/officeart/2005/8/layout/default"/>
    <dgm:cxn modelId="{C02FB69D-8D03-5347-9098-C0723731757A}" type="presParOf" srcId="{A6AF1E3A-D21A-6247-A5A2-C484C56B40C6}" destId="{65946EB4-EDDB-B44C-BE74-5C1C41CBE677}" srcOrd="14" destOrd="0" presId="urn:microsoft.com/office/officeart/2005/8/layout/default"/>
    <dgm:cxn modelId="{DDE9917E-8159-D34D-8A43-3CE4665802C8}" type="presParOf" srcId="{A6AF1E3A-D21A-6247-A5A2-C484C56B40C6}" destId="{0C555986-68A0-0F46-9F18-CD6A559B6F7E}" srcOrd="15" destOrd="0" presId="urn:microsoft.com/office/officeart/2005/8/layout/default"/>
    <dgm:cxn modelId="{A1869E35-AEDC-0340-969B-E416F3A7BC2E}" type="presParOf" srcId="{A6AF1E3A-D21A-6247-A5A2-C484C56B40C6}" destId="{5B97D38F-C9C3-4B40-B7C2-6E3CF49E72B5}" srcOrd="16" destOrd="0" presId="urn:microsoft.com/office/officeart/2005/8/layout/default"/>
    <dgm:cxn modelId="{5ECE2995-E886-3245-ACAE-7FF7B1BA64B8}" type="presParOf" srcId="{A6AF1E3A-D21A-6247-A5A2-C484C56B40C6}" destId="{6BB37CE0-977F-7E46-B3CC-6918A7132D5F}" srcOrd="17" destOrd="0" presId="urn:microsoft.com/office/officeart/2005/8/layout/default"/>
    <dgm:cxn modelId="{55981436-69F6-3D40-9600-F112A796CA49}" type="presParOf" srcId="{A6AF1E3A-D21A-6247-A5A2-C484C56B40C6}" destId="{0CA36537-50A2-9B48-A88D-6A1A0F9E0E64}" srcOrd="18" destOrd="0" presId="urn:microsoft.com/office/officeart/2005/8/layout/default"/>
    <dgm:cxn modelId="{C9156163-53FA-F44D-943C-C4F1EBDE2E54}" type="presParOf" srcId="{A6AF1E3A-D21A-6247-A5A2-C484C56B40C6}" destId="{BD4C2A7C-E3C7-A246-AB63-F10029DF904C}" srcOrd="19" destOrd="0" presId="urn:microsoft.com/office/officeart/2005/8/layout/default"/>
    <dgm:cxn modelId="{27296B1D-7ECC-074D-A121-EECA840F726A}" type="presParOf" srcId="{A6AF1E3A-D21A-6247-A5A2-C484C56B40C6}" destId="{10883DA7-3B42-1F49-9E44-99DB2A1960CC}" srcOrd="20" destOrd="0" presId="urn:microsoft.com/office/officeart/2005/8/layout/default"/>
    <dgm:cxn modelId="{25923258-1E6D-0546-AA59-AB10A0651855}" type="presParOf" srcId="{A6AF1E3A-D21A-6247-A5A2-C484C56B40C6}" destId="{74D27323-5C34-2E42-BFDF-A6AE2E280E58}" srcOrd="21" destOrd="0" presId="urn:microsoft.com/office/officeart/2005/8/layout/default"/>
    <dgm:cxn modelId="{609F680F-FE7C-904E-9101-A0F58D3B5D55}" type="presParOf" srcId="{A6AF1E3A-D21A-6247-A5A2-C484C56B40C6}" destId="{6181D94B-5819-D440-971B-54F3D5902669}" srcOrd="22" destOrd="0" presId="urn:microsoft.com/office/officeart/2005/8/layout/default"/>
    <dgm:cxn modelId="{78D72A22-4FDE-7942-BEED-F586A545BA95}" type="presParOf" srcId="{A6AF1E3A-D21A-6247-A5A2-C484C56B40C6}" destId="{BC52C2BD-97E5-9246-A8EF-C7A0A1FF09B3}" srcOrd="23" destOrd="0" presId="urn:microsoft.com/office/officeart/2005/8/layout/default"/>
    <dgm:cxn modelId="{FDBE2A0A-C0F9-3647-959C-88C9D467ED17}" type="presParOf" srcId="{A6AF1E3A-D21A-6247-A5A2-C484C56B40C6}" destId="{512BD8B2-4AF4-FC42-B8A5-1DDAC6E0DE6B}" srcOrd="24" destOrd="0" presId="urn:microsoft.com/office/officeart/2005/8/layout/default"/>
    <dgm:cxn modelId="{92ED9D3D-6CE5-504A-A831-F7FEF4868F58}" type="presParOf" srcId="{A6AF1E3A-D21A-6247-A5A2-C484C56B40C6}" destId="{F3BBF358-5800-3440-94E0-E0A86D54EB06}" srcOrd="25" destOrd="0" presId="urn:microsoft.com/office/officeart/2005/8/layout/default"/>
    <dgm:cxn modelId="{6BA4A434-71A1-E548-A9D8-FA5A2050C4B0}" type="presParOf" srcId="{A6AF1E3A-D21A-6247-A5A2-C484C56B40C6}" destId="{6877404A-5313-AD41-95C7-DC676F5DCBA1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03997-E4FB-1F4C-90EE-2CB7CBCCBD7F}">
      <dsp:nvSpPr>
        <dsp:cNvPr id="0" name=""/>
        <dsp:cNvSpPr/>
      </dsp:nvSpPr>
      <dsp:spPr>
        <a:xfrm>
          <a:off x="617219" y="0"/>
          <a:ext cx="6995160" cy="4278312"/>
        </a:xfrm>
        <a:prstGeom prst="rightArrow">
          <a:avLst/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935D78E-B82D-E24C-8D50-0F339685D14B}">
      <dsp:nvSpPr>
        <dsp:cNvPr id="0" name=""/>
        <dsp:cNvSpPr/>
      </dsp:nvSpPr>
      <dsp:spPr>
        <a:xfrm>
          <a:off x="3616" y="1283493"/>
          <a:ext cx="1581224" cy="1711324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b="1" kern="1200" smtClean="0"/>
            <a:t>Young ( &lt; 30)</a:t>
          </a:r>
          <a:endParaRPr lang="de-DE" sz="1500" kern="1200"/>
        </a:p>
      </dsp:txBody>
      <dsp:txXfrm>
        <a:off x="80805" y="1360682"/>
        <a:ext cx="1426846" cy="1556946"/>
      </dsp:txXfrm>
    </dsp:sp>
    <dsp:sp modelId="{EC63EB49-4E6A-F243-BF35-8AF0B770BADE}">
      <dsp:nvSpPr>
        <dsp:cNvPr id="0" name=""/>
        <dsp:cNvSpPr/>
      </dsp:nvSpPr>
      <dsp:spPr>
        <a:xfrm>
          <a:off x="1663902" y="1283493"/>
          <a:ext cx="1581224" cy="1711324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-8455"/>
                <a:lumOff val="84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-8455"/>
                <a:lumOff val="84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-8455"/>
                <a:lumOff val="84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Just entering the profession</a:t>
          </a:r>
          <a:endParaRPr lang="en-US" sz="1500" kern="1200" dirty="0"/>
        </a:p>
      </dsp:txBody>
      <dsp:txXfrm>
        <a:off x="1741091" y="1360682"/>
        <a:ext cx="1426846" cy="1556946"/>
      </dsp:txXfrm>
    </dsp:sp>
    <dsp:sp modelId="{F39731CE-0774-C747-B229-4100E34E8DC1}">
      <dsp:nvSpPr>
        <dsp:cNvPr id="0" name=""/>
        <dsp:cNvSpPr/>
      </dsp:nvSpPr>
      <dsp:spPr>
        <a:xfrm>
          <a:off x="3324187" y="1283493"/>
          <a:ext cx="1581224" cy="1711324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-16910"/>
                <a:lumOff val="169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-16910"/>
                <a:lumOff val="169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-16910"/>
                <a:lumOff val="169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/>
            <a:t>Directly from undergrad program</a:t>
          </a:r>
          <a:endParaRPr lang="en-US" sz="1500" kern="1200"/>
        </a:p>
      </dsp:txBody>
      <dsp:txXfrm>
        <a:off x="3401376" y="1360682"/>
        <a:ext cx="1426846" cy="1556946"/>
      </dsp:txXfrm>
    </dsp:sp>
    <dsp:sp modelId="{F988EF1D-2FCB-8C46-A0D4-1EBA7C2EEF65}">
      <dsp:nvSpPr>
        <dsp:cNvPr id="0" name=""/>
        <dsp:cNvSpPr/>
      </dsp:nvSpPr>
      <dsp:spPr>
        <a:xfrm>
          <a:off x="4984473" y="1283493"/>
          <a:ext cx="1581224" cy="1711324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-25366"/>
                <a:lumOff val="253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-25366"/>
                <a:lumOff val="253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-25366"/>
                <a:lumOff val="253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/>
            <a:t>Inexperienced</a:t>
          </a:r>
          <a:endParaRPr lang="en-US" sz="1500" kern="1200"/>
        </a:p>
      </dsp:txBody>
      <dsp:txXfrm>
        <a:off x="5061662" y="1360682"/>
        <a:ext cx="1426846" cy="1556946"/>
      </dsp:txXfrm>
    </dsp:sp>
    <dsp:sp modelId="{796598BC-9730-8747-A60E-FE46809FED0A}">
      <dsp:nvSpPr>
        <dsp:cNvPr id="0" name=""/>
        <dsp:cNvSpPr/>
      </dsp:nvSpPr>
      <dsp:spPr>
        <a:xfrm>
          <a:off x="6644759" y="1283493"/>
          <a:ext cx="1581224" cy="1711324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-33821"/>
                <a:lumOff val="338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-33821"/>
                <a:lumOff val="338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-33821"/>
                <a:lumOff val="338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Tech-focused</a:t>
          </a:r>
          <a:endParaRPr lang="en-US" sz="1500" kern="1200" dirty="0"/>
        </a:p>
      </dsp:txBody>
      <dsp:txXfrm>
        <a:off x="6721948" y="1360682"/>
        <a:ext cx="1426846" cy="15569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C5044-6EDC-4948-985F-98FC620B3D67}">
      <dsp:nvSpPr>
        <dsp:cNvPr id="0" name=""/>
        <dsp:cNvSpPr/>
      </dsp:nvSpPr>
      <dsp:spPr>
        <a:xfrm>
          <a:off x="0" y="302810"/>
          <a:ext cx="373093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8C0F27-A869-4A49-8C4C-85D4F73D2035}">
      <dsp:nvSpPr>
        <dsp:cNvPr id="0" name=""/>
        <dsp:cNvSpPr/>
      </dsp:nvSpPr>
      <dsp:spPr>
        <a:xfrm>
          <a:off x="186546" y="66650"/>
          <a:ext cx="2611656" cy="4723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714" tIns="0" rIns="98714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Handshake</a:t>
          </a:r>
          <a:endParaRPr lang="en-US" sz="1600" kern="1200"/>
        </a:p>
      </dsp:txBody>
      <dsp:txXfrm>
        <a:off x="209603" y="89707"/>
        <a:ext cx="2565542" cy="426206"/>
      </dsp:txXfrm>
    </dsp:sp>
    <dsp:sp modelId="{AF5B5295-5534-1848-B05A-C2AA311EC593}">
      <dsp:nvSpPr>
        <dsp:cNvPr id="0" name=""/>
        <dsp:cNvSpPr/>
      </dsp:nvSpPr>
      <dsp:spPr>
        <a:xfrm>
          <a:off x="0" y="1028570"/>
          <a:ext cx="373093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-5604"/>
              <a:lumOff val="635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B6F32-2546-2543-ABEA-0E530C4D7D74}">
      <dsp:nvSpPr>
        <dsp:cNvPr id="0" name=""/>
        <dsp:cNvSpPr/>
      </dsp:nvSpPr>
      <dsp:spPr>
        <a:xfrm>
          <a:off x="186546" y="792410"/>
          <a:ext cx="2611656" cy="4723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604"/>
                <a:lumOff val="63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5604"/>
                <a:lumOff val="63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5604"/>
                <a:lumOff val="63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714" tIns="0" rIns="98714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Eye contact</a:t>
          </a:r>
          <a:endParaRPr lang="en-US" sz="1600" kern="1200" dirty="0"/>
        </a:p>
      </dsp:txBody>
      <dsp:txXfrm>
        <a:off x="209603" y="815467"/>
        <a:ext cx="2565542" cy="426206"/>
      </dsp:txXfrm>
    </dsp:sp>
    <dsp:sp modelId="{F4328B15-FFDE-3C4B-AED7-73A56B5416DB}">
      <dsp:nvSpPr>
        <dsp:cNvPr id="0" name=""/>
        <dsp:cNvSpPr/>
      </dsp:nvSpPr>
      <dsp:spPr>
        <a:xfrm>
          <a:off x="0" y="1754330"/>
          <a:ext cx="373093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-11208"/>
              <a:lumOff val="1270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09675-7383-5342-8F0F-69BA510F1B8C}">
      <dsp:nvSpPr>
        <dsp:cNvPr id="0" name=""/>
        <dsp:cNvSpPr/>
      </dsp:nvSpPr>
      <dsp:spPr>
        <a:xfrm>
          <a:off x="186546" y="1518170"/>
          <a:ext cx="2611656" cy="4723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208"/>
                <a:lumOff val="127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11208"/>
                <a:lumOff val="127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11208"/>
                <a:lumOff val="127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714" tIns="0" rIns="98714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Addressing others</a:t>
          </a:r>
          <a:endParaRPr lang="en-US" sz="1600" kern="1200"/>
        </a:p>
      </dsp:txBody>
      <dsp:txXfrm>
        <a:off x="209603" y="1541227"/>
        <a:ext cx="2565542" cy="426206"/>
      </dsp:txXfrm>
    </dsp:sp>
    <dsp:sp modelId="{6EBB691A-4F30-A84A-9B5F-5674D2563AFE}">
      <dsp:nvSpPr>
        <dsp:cNvPr id="0" name=""/>
        <dsp:cNvSpPr/>
      </dsp:nvSpPr>
      <dsp:spPr>
        <a:xfrm>
          <a:off x="0" y="2480090"/>
          <a:ext cx="373093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-16811"/>
              <a:lumOff val="190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C120D-B3C7-F74D-9349-E4E28EC522D5}">
      <dsp:nvSpPr>
        <dsp:cNvPr id="0" name=""/>
        <dsp:cNvSpPr/>
      </dsp:nvSpPr>
      <dsp:spPr>
        <a:xfrm>
          <a:off x="186546" y="2243930"/>
          <a:ext cx="2611656" cy="4723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6811"/>
                <a:lumOff val="190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16811"/>
                <a:lumOff val="190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16811"/>
                <a:lumOff val="190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714" tIns="0" rIns="98714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Grooming</a:t>
          </a:r>
          <a:endParaRPr lang="en-US" sz="1600" kern="1200"/>
        </a:p>
      </dsp:txBody>
      <dsp:txXfrm>
        <a:off x="209603" y="2266987"/>
        <a:ext cx="2565542" cy="426206"/>
      </dsp:txXfrm>
    </dsp:sp>
    <dsp:sp modelId="{686D5C7C-624A-9D4D-B1E2-F6498F018F69}">
      <dsp:nvSpPr>
        <dsp:cNvPr id="0" name=""/>
        <dsp:cNvSpPr/>
      </dsp:nvSpPr>
      <dsp:spPr>
        <a:xfrm>
          <a:off x="0" y="3205850"/>
          <a:ext cx="373093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-22415"/>
              <a:lumOff val="254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5D7F6-9525-CA46-9910-22266AE8C0C4}">
      <dsp:nvSpPr>
        <dsp:cNvPr id="0" name=""/>
        <dsp:cNvSpPr/>
      </dsp:nvSpPr>
      <dsp:spPr>
        <a:xfrm>
          <a:off x="186546" y="2969690"/>
          <a:ext cx="2611656" cy="4723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2415"/>
                <a:lumOff val="25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22415"/>
                <a:lumOff val="25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22415"/>
                <a:lumOff val="25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714" tIns="0" rIns="98714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Attire</a:t>
          </a:r>
          <a:endParaRPr lang="en-US" sz="1600" kern="1200"/>
        </a:p>
      </dsp:txBody>
      <dsp:txXfrm>
        <a:off x="209603" y="2992747"/>
        <a:ext cx="2565542" cy="426206"/>
      </dsp:txXfrm>
    </dsp:sp>
    <dsp:sp modelId="{562484FF-AE3E-AA48-ABF0-39BC0FFEC5BA}">
      <dsp:nvSpPr>
        <dsp:cNvPr id="0" name=""/>
        <dsp:cNvSpPr/>
      </dsp:nvSpPr>
      <dsp:spPr>
        <a:xfrm>
          <a:off x="0" y="3931610"/>
          <a:ext cx="373093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-28019"/>
              <a:lumOff val="31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149E8-E285-514E-880D-6FF245CD2290}">
      <dsp:nvSpPr>
        <dsp:cNvPr id="0" name=""/>
        <dsp:cNvSpPr/>
      </dsp:nvSpPr>
      <dsp:spPr>
        <a:xfrm>
          <a:off x="186546" y="3695450"/>
          <a:ext cx="2611656" cy="4723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28019"/>
                <a:lumOff val="31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714" tIns="0" rIns="98714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Privacy</a:t>
          </a:r>
          <a:endParaRPr lang="en-US" sz="1600" kern="1200" dirty="0"/>
        </a:p>
      </dsp:txBody>
      <dsp:txXfrm>
        <a:off x="209603" y="3718507"/>
        <a:ext cx="2565542" cy="4262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47D95-440D-CD4D-A04F-5CA5183E5E13}">
      <dsp:nvSpPr>
        <dsp:cNvPr id="0" name=""/>
        <dsp:cNvSpPr/>
      </dsp:nvSpPr>
      <dsp:spPr>
        <a:xfrm>
          <a:off x="0" y="361774"/>
          <a:ext cx="395922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8B9B3-3B65-9E4A-B2F5-D8A037AA5FBC}">
      <dsp:nvSpPr>
        <dsp:cNvPr id="0" name=""/>
        <dsp:cNvSpPr/>
      </dsp:nvSpPr>
      <dsp:spPr>
        <a:xfrm>
          <a:off x="197961" y="155134"/>
          <a:ext cx="2771457" cy="4132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754" tIns="0" rIns="104754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Confidentiality</a:t>
          </a:r>
          <a:endParaRPr lang="en-US" sz="1400" kern="1200" dirty="0"/>
        </a:p>
      </dsp:txBody>
      <dsp:txXfrm>
        <a:off x="218136" y="175309"/>
        <a:ext cx="2731107" cy="372930"/>
      </dsp:txXfrm>
    </dsp:sp>
    <dsp:sp modelId="{327D6228-FF89-154A-B305-AA4C2020BA3D}">
      <dsp:nvSpPr>
        <dsp:cNvPr id="0" name=""/>
        <dsp:cNvSpPr/>
      </dsp:nvSpPr>
      <dsp:spPr>
        <a:xfrm>
          <a:off x="0" y="996814"/>
          <a:ext cx="395922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-4670"/>
              <a:lumOff val="529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2CC3F3-2799-274C-B76D-C0573A7B581C}">
      <dsp:nvSpPr>
        <dsp:cNvPr id="0" name=""/>
        <dsp:cNvSpPr/>
      </dsp:nvSpPr>
      <dsp:spPr>
        <a:xfrm>
          <a:off x="197961" y="790174"/>
          <a:ext cx="2771457" cy="4132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4670"/>
                <a:lumOff val="52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4670"/>
                <a:lumOff val="52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4670"/>
                <a:lumOff val="52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754" tIns="0" rIns="104754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Phone etiquette</a:t>
          </a:r>
          <a:endParaRPr lang="en-US" sz="1400" kern="1200" dirty="0"/>
        </a:p>
      </dsp:txBody>
      <dsp:txXfrm>
        <a:off x="218136" y="810349"/>
        <a:ext cx="2731107" cy="372930"/>
      </dsp:txXfrm>
    </dsp:sp>
    <dsp:sp modelId="{D2A5A130-679F-054D-98FF-D0D188F99D50}">
      <dsp:nvSpPr>
        <dsp:cNvPr id="0" name=""/>
        <dsp:cNvSpPr/>
      </dsp:nvSpPr>
      <dsp:spPr>
        <a:xfrm>
          <a:off x="0" y="1631854"/>
          <a:ext cx="395922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-9340"/>
              <a:lumOff val="1058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AEA42-A66D-6A43-AA56-8CEFE8CF5C2C}">
      <dsp:nvSpPr>
        <dsp:cNvPr id="0" name=""/>
        <dsp:cNvSpPr/>
      </dsp:nvSpPr>
      <dsp:spPr>
        <a:xfrm>
          <a:off x="197961" y="1425215"/>
          <a:ext cx="2771457" cy="4132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9340"/>
                <a:lumOff val="105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9340"/>
                <a:lumOff val="105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9340"/>
                <a:lumOff val="105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754" tIns="0" rIns="104754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Dining etiquette</a:t>
          </a:r>
          <a:endParaRPr lang="en-US" sz="1400" kern="1200"/>
        </a:p>
      </dsp:txBody>
      <dsp:txXfrm>
        <a:off x="218136" y="1445390"/>
        <a:ext cx="2731107" cy="372930"/>
      </dsp:txXfrm>
    </dsp:sp>
    <dsp:sp modelId="{A32FEF87-44E2-654E-96B3-386F7E2D4E6F}">
      <dsp:nvSpPr>
        <dsp:cNvPr id="0" name=""/>
        <dsp:cNvSpPr/>
      </dsp:nvSpPr>
      <dsp:spPr>
        <a:xfrm>
          <a:off x="0" y="2266894"/>
          <a:ext cx="395922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-14010"/>
              <a:lumOff val="15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EB9E1-226D-DA4C-AB10-BBB7455E729E}">
      <dsp:nvSpPr>
        <dsp:cNvPr id="0" name=""/>
        <dsp:cNvSpPr/>
      </dsp:nvSpPr>
      <dsp:spPr>
        <a:xfrm>
          <a:off x="197961" y="2060255"/>
          <a:ext cx="2771457" cy="4132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4010"/>
                <a:lumOff val="15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14010"/>
                <a:lumOff val="15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14010"/>
                <a:lumOff val="15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754" tIns="0" rIns="104754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Social media etiquette</a:t>
          </a:r>
          <a:endParaRPr lang="en-US" sz="1400" kern="1200"/>
        </a:p>
      </dsp:txBody>
      <dsp:txXfrm>
        <a:off x="218136" y="2080430"/>
        <a:ext cx="2731107" cy="372930"/>
      </dsp:txXfrm>
    </dsp:sp>
    <dsp:sp modelId="{13243BB8-106D-CA46-9BDA-BA1AAEDE596B}">
      <dsp:nvSpPr>
        <dsp:cNvPr id="0" name=""/>
        <dsp:cNvSpPr/>
      </dsp:nvSpPr>
      <dsp:spPr>
        <a:xfrm>
          <a:off x="0" y="2901935"/>
          <a:ext cx="395922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-18679"/>
              <a:lumOff val="2116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AB55C-C40D-4344-9C9B-C8FA4E1DDDCC}">
      <dsp:nvSpPr>
        <dsp:cNvPr id="0" name=""/>
        <dsp:cNvSpPr/>
      </dsp:nvSpPr>
      <dsp:spPr>
        <a:xfrm>
          <a:off x="197961" y="2695294"/>
          <a:ext cx="2771457" cy="4132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8679"/>
                <a:lumOff val="211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18679"/>
                <a:lumOff val="211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18679"/>
                <a:lumOff val="211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754" tIns="0" rIns="104754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Email etiquette</a:t>
          </a:r>
          <a:endParaRPr lang="en-US" sz="1400" kern="1200"/>
        </a:p>
      </dsp:txBody>
      <dsp:txXfrm>
        <a:off x="218136" y="2715469"/>
        <a:ext cx="2731107" cy="372930"/>
      </dsp:txXfrm>
    </dsp:sp>
    <dsp:sp modelId="{8198F710-0FF3-D042-99D9-3A82BCAEEBE4}">
      <dsp:nvSpPr>
        <dsp:cNvPr id="0" name=""/>
        <dsp:cNvSpPr/>
      </dsp:nvSpPr>
      <dsp:spPr>
        <a:xfrm>
          <a:off x="0" y="3536975"/>
          <a:ext cx="395922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-23349"/>
              <a:lumOff val="2646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837F00-1C14-5547-ACA6-30637DE5E5E8}">
      <dsp:nvSpPr>
        <dsp:cNvPr id="0" name=""/>
        <dsp:cNvSpPr/>
      </dsp:nvSpPr>
      <dsp:spPr>
        <a:xfrm>
          <a:off x="197961" y="3330335"/>
          <a:ext cx="2771457" cy="4132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3349"/>
                <a:lumOff val="264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23349"/>
                <a:lumOff val="264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23349"/>
                <a:lumOff val="264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754" tIns="0" rIns="104754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Basic manners</a:t>
          </a:r>
          <a:endParaRPr lang="en-US" sz="1400" kern="1200"/>
        </a:p>
      </dsp:txBody>
      <dsp:txXfrm>
        <a:off x="218136" y="3350510"/>
        <a:ext cx="2731107" cy="372930"/>
      </dsp:txXfrm>
    </dsp:sp>
    <dsp:sp modelId="{FE568627-910C-D941-9997-49E24E592B97}">
      <dsp:nvSpPr>
        <dsp:cNvPr id="0" name=""/>
        <dsp:cNvSpPr/>
      </dsp:nvSpPr>
      <dsp:spPr>
        <a:xfrm>
          <a:off x="0" y="4172015"/>
          <a:ext cx="395922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-28019"/>
              <a:lumOff val="31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4E15E-D4C0-1F4C-9DF0-5E1DABC3E5E9}">
      <dsp:nvSpPr>
        <dsp:cNvPr id="0" name=""/>
        <dsp:cNvSpPr/>
      </dsp:nvSpPr>
      <dsp:spPr>
        <a:xfrm>
          <a:off x="197961" y="3965374"/>
          <a:ext cx="2771457" cy="4132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28019"/>
                <a:lumOff val="31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754" tIns="0" rIns="104754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Handling embarrassment</a:t>
          </a:r>
          <a:endParaRPr lang="en-US" sz="1400" kern="1200"/>
        </a:p>
      </dsp:txBody>
      <dsp:txXfrm>
        <a:off x="218136" y="3985549"/>
        <a:ext cx="2731107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F04DC-BF43-ED41-8C77-0F52545A68DC}">
      <dsp:nvSpPr>
        <dsp:cNvPr id="0" name=""/>
        <dsp:cNvSpPr/>
      </dsp:nvSpPr>
      <dsp:spPr>
        <a:xfrm>
          <a:off x="0" y="0"/>
          <a:ext cx="6336792" cy="744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Early to mid-career</a:t>
          </a:r>
          <a:endParaRPr lang="en-US" sz="3300" kern="1200"/>
        </a:p>
      </dsp:txBody>
      <dsp:txXfrm>
        <a:off x="21794" y="21794"/>
        <a:ext cx="5446798" cy="700505"/>
      </dsp:txXfrm>
    </dsp:sp>
    <dsp:sp modelId="{CD06E9F1-9C45-C940-A2DE-75A113FCF4FB}">
      <dsp:nvSpPr>
        <dsp:cNvPr id="0" name=""/>
        <dsp:cNvSpPr/>
      </dsp:nvSpPr>
      <dsp:spPr>
        <a:xfrm>
          <a:off x="473202" y="847439"/>
          <a:ext cx="6336792" cy="744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Ambitious</a:t>
          </a:r>
          <a:endParaRPr lang="en-US" sz="3300" kern="1200"/>
        </a:p>
      </dsp:txBody>
      <dsp:txXfrm>
        <a:off x="494996" y="869233"/>
        <a:ext cx="5336341" cy="700505"/>
      </dsp:txXfrm>
    </dsp:sp>
    <dsp:sp modelId="{50721AF6-A92A-9F4C-B088-ECAC24F722FD}">
      <dsp:nvSpPr>
        <dsp:cNvPr id="0" name=""/>
        <dsp:cNvSpPr/>
      </dsp:nvSpPr>
      <dsp:spPr>
        <a:xfrm>
          <a:off x="946404" y="1694878"/>
          <a:ext cx="6336792" cy="744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Focused</a:t>
          </a:r>
          <a:endParaRPr lang="en-US" sz="3300" kern="1200"/>
        </a:p>
      </dsp:txBody>
      <dsp:txXfrm>
        <a:off x="968198" y="1716672"/>
        <a:ext cx="5336341" cy="700504"/>
      </dsp:txXfrm>
    </dsp:sp>
    <dsp:sp modelId="{BC574F3C-1AC2-9349-A2FA-260AD424F721}">
      <dsp:nvSpPr>
        <dsp:cNvPr id="0" name=""/>
        <dsp:cNvSpPr/>
      </dsp:nvSpPr>
      <dsp:spPr>
        <a:xfrm>
          <a:off x="1419605" y="2542317"/>
          <a:ext cx="6336792" cy="744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Degree as a “hoop”?</a:t>
          </a:r>
          <a:endParaRPr lang="en-US" sz="3300" kern="1200"/>
        </a:p>
      </dsp:txBody>
      <dsp:txXfrm>
        <a:off x="1441399" y="2564111"/>
        <a:ext cx="5336341" cy="700505"/>
      </dsp:txXfrm>
    </dsp:sp>
    <dsp:sp modelId="{9242859D-2505-574E-96AF-E01A48574C62}">
      <dsp:nvSpPr>
        <dsp:cNvPr id="0" name=""/>
        <dsp:cNvSpPr/>
      </dsp:nvSpPr>
      <dsp:spPr>
        <a:xfrm>
          <a:off x="1892808" y="3389757"/>
          <a:ext cx="6336792" cy="744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Moderately experienced</a:t>
          </a:r>
          <a:endParaRPr lang="en-US" sz="3300" kern="1200"/>
        </a:p>
      </dsp:txBody>
      <dsp:txXfrm>
        <a:off x="1914602" y="3411551"/>
        <a:ext cx="5336341" cy="700505"/>
      </dsp:txXfrm>
    </dsp:sp>
    <dsp:sp modelId="{5A3CFC04-1D49-0D44-9ACE-D3DDF87F2B4B}">
      <dsp:nvSpPr>
        <dsp:cNvPr id="0" name=""/>
        <dsp:cNvSpPr/>
      </dsp:nvSpPr>
      <dsp:spPr>
        <a:xfrm>
          <a:off x="5853131" y="543601"/>
          <a:ext cx="483660" cy="483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961955" y="543601"/>
        <a:ext cx="266013" cy="363954"/>
      </dsp:txXfrm>
    </dsp:sp>
    <dsp:sp modelId="{07DCB866-0518-6046-8340-BBA53EF83519}">
      <dsp:nvSpPr>
        <dsp:cNvPr id="0" name=""/>
        <dsp:cNvSpPr/>
      </dsp:nvSpPr>
      <dsp:spPr>
        <a:xfrm>
          <a:off x="6326333" y="1391040"/>
          <a:ext cx="483660" cy="483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13333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6435157" y="1391040"/>
        <a:ext cx="266013" cy="363954"/>
      </dsp:txXfrm>
    </dsp:sp>
    <dsp:sp modelId="{85C340C9-DDC4-B44A-9868-6CD9E7110BDB}">
      <dsp:nvSpPr>
        <dsp:cNvPr id="0" name=""/>
        <dsp:cNvSpPr/>
      </dsp:nvSpPr>
      <dsp:spPr>
        <a:xfrm>
          <a:off x="6799535" y="2226078"/>
          <a:ext cx="483660" cy="483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26667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6908359" y="2226078"/>
        <a:ext cx="266013" cy="363954"/>
      </dsp:txXfrm>
    </dsp:sp>
    <dsp:sp modelId="{C77957FD-A5D5-344A-A364-8D5B833CA71B}">
      <dsp:nvSpPr>
        <dsp:cNvPr id="0" name=""/>
        <dsp:cNvSpPr/>
      </dsp:nvSpPr>
      <dsp:spPr>
        <a:xfrm>
          <a:off x="7272737" y="3081785"/>
          <a:ext cx="483660" cy="483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4000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7381561" y="3081785"/>
        <a:ext cx="266013" cy="3639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5EC18-74B7-1543-A723-444336EE47F4}">
      <dsp:nvSpPr>
        <dsp:cNvPr id="0" name=""/>
        <dsp:cNvSpPr/>
      </dsp:nvSpPr>
      <dsp:spPr>
        <a:xfrm>
          <a:off x="1326356" y="0"/>
          <a:ext cx="4852987" cy="4852987"/>
        </a:xfrm>
        <a:prstGeom prst="diamond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63ADDDD-3516-C44E-850C-4F2BF0F146EE}">
      <dsp:nvSpPr>
        <dsp:cNvPr id="0" name=""/>
        <dsp:cNvSpPr/>
      </dsp:nvSpPr>
      <dsp:spPr>
        <a:xfrm>
          <a:off x="1787390" y="461033"/>
          <a:ext cx="1892664" cy="189266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Mid-to-late career</a:t>
          </a:r>
          <a:endParaRPr lang="en-US" sz="2200" kern="1200" dirty="0"/>
        </a:p>
      </dsp:txBody>
      <dsp:txXfrm>
        <a:off x="1879782" y="553425"/>
        <a:ext cx="1707880" cy="1707880"/>
      </dsp:txXfrm>
    </dsp:sp>
    <dsp:sp modelId="{2D0C1A1E-A0C3-D442-B0FA-43404053339B}">
      <dsp:nvSpPr>
        <dsp:cNvPr id="0" name=""/>
        <dsp:cNvSpPr/>
      </dsp:nvSpPr>
      <dsp:spPr>
        <a:xfrm>
          <a:off x="3825644" y="461033"/>
          <a:ext cx="1892664" cy="189266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9340"/>
                <a:lumOff val="105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9340"/>
                <a:lumOff val="105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9340"/>
                <a:lumOff val="105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Never completed degree</a:t>
          </a:r>
          <a:endParaRPr lang="en-US" sz="2200" kern="1200"/>
        </a:p>
      </dsp:txBody>
      <dsp:txXfrm>
        <a:off x="3918036" y="553425"/>
        <a:ext cx="1707880" cy="1707880"/>
      </dsp:txXfrm>
    </dsp:sp>
    <dsp:sp modelId="{FB4A6881-833C-BA44-A9FD-E2930813A7EC}">
      <dsp:nvSpPr>
        <dsp:cNvPr id="0" name=""/>
        <dsp:cNvSpPr/>
      </dsp:nvSpPr>
      <dsp:spPr>
        <a:xfrm>
          <a:off x="1787390" y="2499288"/>
          <a:ext cx="1892664" cy="189266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8679"/>
                <a:lumOff val="211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18679"/>
                <a:lumOff val="211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18679"/>
                <a:lumOff val="211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Diverse professional experience</a:t>
          </a:r>
          <a:endParaRPr lang="en-US" sz="2200" kern="1200"/>
        </a:p>
      </dsp:txBody>
      <dsp:txXfrm>
        <a:off x="1879782" y="2591680"/>
        <a:ext cx="1707880" cy="1707880"/>
      </dsp:txXfrm>
    </dsp:sp>
    <dsp:sp modelId="{28834E52-C7FD-184F-9D46-D9132339DDBA}">
      <dsp:nvSpPr>
        <dsp:cNvPr id="0" name=""/>
        <dsp:cNvSpPr/>
      </dsp:nvSpPr>
      <dsp:spPr>
        <a:xfrm>
          <a:off x="3825644" y="2499288"/>
          <a:ext cx="1892664" cy="189266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28019"/>
                <a:lumOff val="31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Time away from Univ – long or short?</a:t>
          </a:r>
          <a:endParaRPr lang="en-US" sz="2200" kern="1200"/>
        </a:p>
      </dsp:txBody>
      <dsp:txXfrm>
        <a:off x="3918036" y="2591680"/>
        <a:ext cx="1707880" cy="1707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4C6C7-A7B2-A04D-ADC8-E0BBD9DFD6C6}">
      <dsp:nvSpPr>
        <dsp:cNvPr id="0" name=""/>
        <dsp:cNvSpPr/>
      </dsp:nvSpPr>
      <dsp:spPr>
        <a:xfrm>
          <a:off x="1772" y="0"/>
          <a:ext cx="1728403" cy="4564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Mature</a:t>
          </a:r>
          <a:endParaRPr lang="en-US" sz="2100" kern="1200"/>
        </a:p>
      </dsp:txBody>
      <dsp:txXfrm>
        <a:off x="52395" y="50623"/>
        <a:ext cx="1627157" cy="4463363"/>
      </dsp:txXfrm>
    </dsp:sp>
    <dsp:sp modelId="{0D50E71D-49D5-5548-9565-695D2016E454}">
      <dsp:nvSpPr>
        <dsp:cNvPr id="0" name=""/>
        <dsp:cNvSpPr/>
      </dsp:nvSpPr>
      <dsp:spPr>
        <a:xfrm>
          <a:off x="2020547" y="0"/>
          <a:ext cx="1728403" cy="4564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Early retirement</a:t>
          </a:r>
          <a:endParaRPr lang="en-US" sz="2100" kern="1200"/>
        </a:p>
      </dsp:txBody>
      <dsp:txXfrm>
        <a:off x="2071170" y="50623"/>
        <a:ext cx="1627157" cy="4463363"/>
      </dsp:txXfrm>
    </dsp:sp>
    <dsp:sp modelId="{082D9A72-4668-5F48-812C-68BCB2212E8D}">
      <dsp:nvSpPr>
        <dsp:cNvPr id="0" name=""/>
        <dsp:cNvSpPr/>
      </dsp:nvSpPr>
      <dsp:spPr>
        <a:xfrm>
          <a:off x="4039323" y="0"/>
          <a:ext cx="1728403" cy="4564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Seeking “passion” career</a:t>
          </a:r>
          <a:endParaRPr lang="en-US" sz="2100" kern="1200"/>
        </a:p>
      </dsp:txBody>
      <dsp:txXfrm>
        <a:off x="4089946" y="50623"/>
        <a:ext cx="1627157" cy="4463363"/>
      </dsp:txXfrm>
    </dsp:sp>
    <dsp:sp modelId="{D572623D-4959-924C-B19F-6D7C663C38D8}">
      <dsp:nvSpPr>
        <dsp:cNvPr id="0" name=""/>
        <dsp:cNvSpPr/>
      </dsp:nvSpPr>
      <dsp:spPr>
        <a:xfrm>
          <a:off x="6058099" y="0"/>
          <a:ext cx="1728403" cy="4564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Diverse professional experience</a:t>
          </a:r>
          <a:endParaRPr lang="en-US" sz="2100" kern="1200"/>
        </a:p>
      </dsp:txBody>
      <dsp:txXfrm>
        <a:off x="6108722" y="50623"/>
        <a:ext cx="1627157" cy="44633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E3948-CFB9-A54C-A5CA-5A55409C3A4B}">
      <dsp:nvSpPr>
        <dsp:cNvPr id="0" name=""/>
        <dsp:cNvSpPr/>
      </dsp:nvSpPr>
      <dsp:spPr>
        <a:xfrm>
          <a:off x="0" y="347020"/>
          <a:ext cx="5352256" cy="579600"/>
        </a:xfrm>
        <a:prstGeom prst="rect">
          <a:avLst/>
        </a:prstGeom>
        <a:solidFill>
          <a:schemeClr val="accent2">
            <a:lumMod val="60000"/>
            <a:lumOff val="40000"/>
            <a:alpha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9DF9D-585B-7243-AB72-703FBF5D4751}">
      <dsp:nvSpPr>
        <dsp:cNvPr id="0" name=""/>
        <dsp:cNvSpPr/>
      </dsp:nvSpPr>
      <dsp:spPr>
        <a:xfrm>
          <a:off x="267612" y="7539"/>
          <a:ext cx="3746579" cy="678960"/>
        </a:xfrm>
        <a:prstGeom prst="roundRect">
          <a:avLst/>
        </a:prstGeom>
        <a:gradFill flip="none" rotWithShape="1">
          <a:gsLst>
            <a:gs pos="0">
              <a:schemeClr val="accent2">
                <a:lumMod val="75000"/>
              </a:schemeClr>
            </a:gs>
            <a:gs pos="70000">
              <a:srgbClr val="9797CC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1612" tIns="0" rIns="141612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u="sng" kern="1200" dirty="0" smtClean="0"/>
            <a:t>C</a:t>
          </a:r>
          <a:r>
            <a:rPr lang="en-US" sz="2300" kern="1200" dirty="0" smtClean="0"/>
            <a:t>onduct</a:t>
          </a:r>
          <a:endParaRPr lang="en-US" sz="2300" kern="1200" dirty="0"/>
        </a:p>
      </dsp:txBody>
      <dsp:txXfrm>
        <a:off x="300756" y="40683"/>
        <a:ext cx="3680291" cy="612672"/>
      </dsp:txXfrm>
    </dsp:sp>
    <dsp:sp modelId="{3B38A2F4-5153-F44D-BF7A-0031783E7E3E}">
      <dsp:nvSpPr>
        <dsp:cNvPr id="0" name=""/>
        <dsp:cNvSpPr/>
      </dsp:nvSpPr>
      <dsp:spPr>
        <a:xfrm>
          <a:off x="0" y="1390300"/>
          <a:ext cx="5352256" cy="57960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D74F4-CDCF-2B43-AE9C-A88981B6A97D}">
      <dsp:nvSpPr>
        <dsp:cNvPr id="0" name=""/>
        <dsp:cNvSpPr/>
      </dsp:nvSpPr>
      <dsp:spPr>
        <a:xfrm>
          <a:off x="267612" y="1050819"/>
          <a:ext cx="3746579" cy="678960"/>
        </a:xfrm>
        <a:prstGeom prst="roundRect">
          <a:avLst/>
        </a:prstGeom>
        <a:gradFill flip="none" rotWithShape="1">
          <a:gsLst>
            <a:gs pos="0">
              <a:schemeClr val="accent2">
                <a:lumMod val="75000"/>
              </a:schemeClr>
            </a:gs>
            <a:gs pos="70000">
              <a:srgbClr val="9797CC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1612" tIns="0" rIns="141612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u="sng" kern="1200" dirty="0" smtClean="0"/>
            <a:t>A</a:t>
          </a:r>
          <a:r>
            <a:rPr lang="en-US" sz="2300" kern="1200" dirty="0" smtClean="0"/>
            <a:t>ttitude</a:t>
          </a:r>
          <a:endParaRPr lang="en-US" sz="2300" kern="1200" dirty="0"/>
        </a:p>
      </dsp:txBody>
      <dsp:txXfrm>
        <a:off x="300756" y="1083963"/>
        <a:ext cx="3680291" cy="612672"/>
      </dsp:txXfrm>
    </dsp:sp>
    <dsp:sp modelId="{908E4317-A1C0-174E-8DE0-9C65BA698422}">
      <dsp:nvSpPr>
        <dsp:cNvPr id="0" name=""/>
        <dsp:cNvSpPr/>
      </dsp:nvSpPr>
      <dsp:spPr>
        <a:xfrm>
          <a:off x="0" y="2433580"/>
          <a:ext cx="5352256" cy="57960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8A235-F4E5-FB4A-9FF3-02FC0910868B}">
      <dsp:nvSpPr>
        <dsp:cNvPr id="0" name=""/>
        <dsp:cNvSpPr/>
      </dsp:nvSpPr>
      <dsp:spPr>
        <a:xfrm>
          <a:off x="267612" y="2094100"/>
          <a:ext cx="3746579" cy="678960"/>
        </a:xfrm>
        <a:prstGeom prst="roundRect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70000">
              <a:srgbClr val="9797CC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1612" tIns="0" rIns="141612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u="sng" kern="1200" dirty="0" smtClean="0"/>
            <a:t>K</a:t>
          </a:r>
          <a:r>
            <a:rPr lang="en-US" sz="2300" kern="1200" dirty="0" smtClean="0"/>
            <a:t>nowledge</a:t>
          </a:r>
        </a:p>
      </dsp:txBody>
      <dsp:txXfrm>
        <a:off x="300756" y="2127244"/>
        <a:ext cx="3680291" cy="612672"/>
      </dsp:txXfrm>
    </dsp:sp>
    <dsp:sp modelId="{A0E45C23-6CF2-D843-97C0-F225DE74D1A4}">
      <dsp:nvSpPr>
        <dsp:cNvPr id="0" name=""/>
        <dsp:cNvSpPr/>
      </dsp:nvSpPr>
      <dsp:spPr>
        <a:xfrm>
          <a:off x="0" y="3476860"/>
          <a:ext cx="5352256" cy="57960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3545E9-7FC7-F945-967D-5B9945FB2215}">
      <dsp:nvSpPr>
        <dsp:cNvPr id="0" name=""/>
        <dsp:cNvSpPr/>
      </dsp:nvSpPr>
      <dsp:spPr>
        <a:xfrm>
          <a:off x="267612" y="3137380"/>
          <a:ext cx="3746579" cy="678960"/>
        </a:xfrm>
        <a:prstGeom prst="roundRect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70000">
              <a:srgbClr val="9797CC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1612" tIns="0" rIns="141612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u="sng" kern="1200" dirty="0" smtClean="0"/>
            <a:t>E</a:t>
          </a:r>
          <a:r>
            <a:rPr lang="en-US" sz="2300" kern="1200" dirty="0" smtClean="0"/>
            <a:t>tiquette</a:t>
          </a:r>
          <a:endParaRPr lang="en-US" sz="2300" kern="1200" dirty="0"/>
        </a:p>
      </dsp:txBody>
      <dsp:txXfrm>
        <a:off x="300756" y="3170524"/>
        <a:ext cx="3680291" cy="6126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D0301-ACFA-1842-BB41-4F032AD91CDC}">
      <dsp:nvSpPr>
        <dsp:cNvPr id="0" name=""/>
        <dsp:cNvSpPr/>
      </dsp:nvSpPr>
      <dsp:spPr>
        <a:xfrm>
          <a:off x="286407" y="2376"/>
          <a:ext cx="1434559" cy="86073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Punctual</a:t>
          </a:r>
          <a:endParaRPr lang="en-US" sz="1800" kern="1200"/>
        </a:p>
      </dsp:txBody>
      <dsp:txXfrm>
        <a:off x="286407" y="2376"/>
        <a:ext cx="1434559" cy="860735"/>
      </dsp:txXfrm>
    </dsp:sp>
    <dsp:sp modelId="{DDA6134C-A385-7642-B0A1-A595E6AAB2AE}">
      <dsp:nvSpPr>
        <dsp:cNvPr id="0" name=""/>
        <dsp:cNvSpPr/>
      </dsp:nvSpPr>
      <dsp:spPr>
        <a:xfrm>
          <a:off x="1864422" y="2376"/>
          <a:ext cx="1434559" cy="86073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868"/>
                <a:lumOff val="21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1868"/>
                <a:lumOff val="21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1868"/>
                <a:lumOff val="21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Socially aware</a:t>
          </a:r>
          <a:endParaRPr lang="en-US" sz="1800" kern="1200"/>
        </a:p>
      </dsp:txBody>
      <dsp:txXfrm>
        <a:off x="1864422" y="2376"/>
        <a:ext cx="1434559" cy="860735"/>
      </dsp:txXfrm>
    </dsp:sp>
    <dsp:sp modelId="{867FBE1F-91D2-7C42-B7E9-957F6358B7C8}">
      <dsp:nvSpPr>
        <dsp:cNvPr id="0" name=""/>
        <dsp:cNvSpPr/>
      </dsp:nvSpPr>
      <dsp:spPr>
        <a:xfrm>
          <a:off x="3442438" y="2376"/>
          <a:ext cx="1434559" cy="86073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736"/>
                <a:lumOff val="42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3736"/>
                <a:lumOff val="42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3736"/>
                <a:lumOff val="42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Speaks cogently</a:t>
          </a:r>
          <a:endParaRPr lang="en-US" sz="1800" kern="1200"/>
        </a:p>
      </dsp:txBody>
      <dsp:txXfrm>
        <a:off x="3442438" y="2376"/>
        <a:ext cx="1434559" cy="860735"/>
      </dsp:txXfrm>
    </dsp:sp>
    <dsp:sp modelId="{3E462088-3C59-9142-AEE8-66E5D9CE9D21}">
      <dsp:nvSpPr>
        <dsp:cNvPr id="0" name=""/>
        <dsp:cNvSpPr/>
      </dsp:nvSpPr>
      <dsp:spPr>
        <a:xfrm>
          <a:off x="286407" y="1006568"/>
          <a:ext cx="1434559" cy="86073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604"/>
                <a:lumOff val="63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5604"/>
                <a:lumOff val="63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5604"/>
                <a:lumOff val="63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Writes well</a:t>
          </a:r>
          <a:endParaRPr lang="en-US" sz="1800" kern="1200"/>
        </a:p>
      </dsp:txBody>
      <dsp:txXfrm>
        <a:off x="286407" y="1006568"/>
        <a:ext cx="1434559" cy="860735"/>
      </dsp:txXfrm>
    </dsp:sp>
    <dsp:sp modelId="{C06188B6-AF31-CE4C-B2C0-886C64ABE16C}">
      <dsp:nvSpPr>
        <dsp:cNvPr id="0" name=""/>
        <dsp:cNvSpPr/>
      </dsp:nvSpPr>
      <dsp:spPr>
        <a:xfrm>
          <a:off x="1864422" y="1006568"/>
          <a:ext cx="1434559" cy="86073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472"/>
                <a:lumOff val="84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7472"/>
                <a:lumOff val="84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7472"/>
                <a:lumOff val="84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Listens actively</a:t>
          </a:r>
          <a:endParaRPr lang="en-US" sz="1800" kern="1200"/>
        </a:p>
      </dsp:txBody>
      <dsp:txXfrm>
        <a:off x="1864422" y="1006568"/>
        <a:ext cx="1434559" cy="860735"/>
      </dsp:txXfrm>
    </dsp:sp>
    <dsp:sp modelId="{F813B02A-6925-CC4E-A18E-D0FA9E4BDF5E}">
      <dsp:nvSpPr>
        <dsp:cNvPr id="0" name=""/>
        <dsp:cNvSpPr/>
      </dsp:nvSpPr>
      <dsp:spPr>
        <a:xfrm>
          <a:off x="3442438" y="1006568"/>
          <a:ext cx="1434559" cy="86073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9340"/>
                <a:lumOff val="105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9340"/>
                <a:lumOff val="105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9340"/>
                <a:lumOff val="105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Affirmative of others’ efforts</a:t>
          </a:r>
          <a:endParaRPr lang="en-US" sz="1800" kern="1200"/>
        </a:p>
      </dsp:txBody>
      <dsp:txXfrm>
        <a:off x="3442438" y="1006568"/>
        <a:ext cx="1434559" cy="860735"/>
      </dsp:txXfrm>
    </dsp:sp>
    <dsp:sp modelId="{6ECEE9FB-636D-D44A-976D-E4C96657CC18}">
      <dsp:nvSpPr>
        <dsp:cNvPr id="0" name=""/>
        <dsp:cNvSpPr/>
      </dsp:nvSpPr>
      <dsp:spPr>
        <a:xfrm>
          <a:off x="286407" y="2010759"/>
          <a:ext cx="1434559" cy="86073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208"/>
                <a:lumOff val="127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11208"/>
                <a:lumOff val="127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11208"/>
                <a:lumOff val="127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Reads non-verbal cues well</a:t>
          </a:r>
          <a:endParaRPr lang="en-US" sz="1800" kern="1200"/>
        </a:p>
      </dsp:txBody>
      <dsp:txXfrm>
        <a:off x="286407" y="2010759"/>
        <a:ext cx="1434559" cy="860735"/>
      </dsp:txXfrm>
    </dsp:sp>
    <dsp:sp modelId="{FA565F0C-DA11-E04D-87A6-64B781ACC703}">
      <dsp:nvSpPr>
        <dsp:cNvPr id="0" name=""/>
        <dsp:cNvSpPr/>
      </dsp:nvSpPr>
      <dsp:spPr>
        <a:xfrm>
          <a:off x="1864422" y="2010759"/>
          <a:ext cx="1434559" cy="86073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3076"/>
                <a:lumOff val="148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13076"/>
                <a:lumOff val="148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13076"/>
                <a:lumOff val="148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Knows when to speak</a:t>
          </a:r>
          <a:endParaRPr lang="en-US" sz="1800" kern="1200"/>
        </a:p>
      </dsp:txBody>
      <dsp:txXfrm>
        <a:off x="1864422" y="2010759"/>
        <a:ext cx="1434559" cy="860735"/>
      </dsp:txXfrm>
    </dsp:sp>
    <dsp:sp modelId="{97A713E9-12D5-7741-B26A-AFEE96A6E61E}">
      <dsp:nvSpPr>
        <dsp:cNvPr id="0" name=""/>
        <dsp:cNvSpPr/>
      </dsp:nvSpPr>
      <dsp:spPr>
        <a:xfrm>
          <a:off x="3442438" y="2010759"/>
          <a:ext cx="1434559" cy="86073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4943"/>
                <a:lumOff val="169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14943"/>
                <a:lumOff val="169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14943"/>
                <a:lumOff val="169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Knows when to listen</a:t>
          </a:r>
          <a:endParaRPr lang="en-US" sz="1800" kern="1200"/>
        </a:p>
      </dsp:txBody>
      <dsp:txXfrm>
        <a:off x="3442438" y="2010759"/>
        <a:ext cx="1434559" cy="860735"/>
      </dsp:txXfrm>
    </dsp:sp>
    <dsp:sp modelId="{8AE3006E-F707-084F-BB59-07AD86E2CF44}">
      <dsp:nvSpPr>
        <dsp:cNvPr id="0" name=""/>
        <dsp:cNvSpPr/>
      </dsp:nvSpPr>
      <dsp:spPr>
        <a:xfrm>
          <a:off x="286407" y="3014951"/>
          <a:ext cx="1434559" cy="86073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6811"/>
                <a:lumOff val="190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16811"/>
                <a:lumOff val="190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16811"/>
                <a:lumOff val="190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Role-model for colleagues</a:t>
          </a:r>
          <a:endParaRPr lang="en-US" sz="1800" kern="1200"/>
        </a:p>
      </dsp:txBody>
      <dsp:txXfrm>
        <a:off x="286407" y="3014951"/>
        <a:ext cx="1434559" cy="860735"/>
      </dsp:txXfrm>
    </dsp:sp>
    <dsp:sp modelId="{D7007CEA-AB6F-E04A-BBD4-A84969D93CF9}">
      <dsp:nvSpPr>
        <dsp:cNvPr id="0" name=""/>
        <dsp:cNvSpPr/>
      </dsp:nvSpPr>
      <dsp:spPr>
        <a:xfrm>
          <a:off x="1864422" y="3014951"/>
          <a:ext cx="1434559" cy="86073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8679"/>
                <a:lumOff val="211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18679"/>
                <a:lumOff val="211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18679"/>
                <a:lumOff val="211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Manages time well</a:t>
          </a:r>
          <a:endParaRPr lang="en-US" sz="1800" kern="1200"/>
        </a:p>
      </dsp:txBody>
      <dsp:txXfrm>
        <a:off x="1864422" y="3014951"/>
        <a:ext cx="1434559" cy="860735"/>
      </dsp:txXfrm>
    </dsp:sp>
    <dsp:sp modelId="{F41DAF06-5AF7-0A4B-BCD5-0F6F61838B28}">
      <dsp:nvSpPr>
        <dsp:cNvPr id="0" name=""/>
        <dsp:cNvSpPr/>
      </dsp:nvSpPr>
      <dsp:spPr>
        <a:xfrm>
          <a:off x="3442438" y="3014951"/>
          <a:ext cx="1434559" cy="86073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0547"/>
                <a:lumOff val="232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20547"/>
                <a:lumOff val="232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20547"/>
                <a:lumOff val="232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Meets deadlines</a:t>
          </a:r>
          <a:endParaRPr lang="en-US" sz="1800" kern="1200"/>
        </a:p>
      </dsp:txBody>
      <dsp:txXfrm>
        <a:off x="3442438" y="3014951"/>
        <a:ext cx="1434559" cy="860735"/>
      </dsp:txXfrm>
    </dsp:sp>
    <dsp:sp modelId="{7AAC1005-DC38-764E-A291-977F55BCA001}">
      <dsp:nvSpPr>
        <dsp:cNvPr id="0" name=""/>
        <dsp:cNvSpPr/>
      </dsp:nvSpPr>
      <dsp:spPr>
        <a:xfrm>
          <a:off x="286407" y="4019142"/>
          <a:ext cx="1434559" cy="86073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2415"/>
                <a:lumOff val="25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22415"/>
                <a:lumOff val="25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22415"/>
                <a:lumOff val="25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Doesn’t make excuses</a:t>
          </a:r>
          <a:endParaRPr lang="en-US" sz="1800" kern="1200"/>
        </a:p>
      </dsp:txBody>
      <dsp:txXfrm>
        <a:off x="286407" y="4019142"/>
        <a:ext cx="1434559" cy="860735"/>
      </dsp:txXfrm>
    </dsp:sp>
    <dsp:sp modelId="{ABC713EE-7892-3140-8AE7-346237617722}">
      <dsp:nvSpPr>
        <dsp:cNvPr id="0" name=""/>
        <dsp:cNvSpPr/>
      </dsp:nvSpPr>
      <dsp:spPr>
        <a:xfrm>
          <a:off x="1864422" y="4019142"/>
          <a:ext cx="1434559" cy="86073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4283"/>
                <a:lumOff val="275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24283"/>
                <a:lumOff val="275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24283"/>
                <a:lumOff val="275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Prioritizes effectively</a:t>
          </a:r>
          <a:endParaRPr lang="en-US" sz="1800" kern="1200"/>
        </a:p>
      </dsp:txBody>
      <dsp:txXfrm>
        <a:off x="1864422" y="4019142"/>
        <a:ext cx="1434559" cy="860735"/>
      </dsp:txXfrm>
    </dsp:sp>
    <dsp:sp modelId="{6B84DF99-4449-0849-8731-14AD2B3D579A}">
      <dsp:nvSpPr>
        <dsp:cNvPr id="0" name=""/>
        <dsp:cNvSpPr/>
      </dsp:nvSpPr>
      <dsp:spPr>
        <a:xfrm>
          <a:off x="3442438" y="4019142"/>
          <a:ext cx="1434559" cy="86073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6151"/>
                <a:lumOff val="296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26151"/>
                <a:lumOff val="296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26151"/>
                <a:lumOff val="296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Handles stress effectively</a:t>
          </a:r>
          <a:endParaRPr lang="en-US" sz="1800" kern="1200"/>
        </a:p>
      </dsp:txBody>
      <dsp:txXfrm>
        <a:off x="3442438" y="4019142"/>
        <a:ext cx="1434559" cy="860735"/>
      </dsp:txXfrm>
    </dsp:sp>
    <dsp:sp modelId="{85F14234-7273-C742-833A-2905EDFEFD02}">
      <dsp:nvSpPr>
        <dsp:cNvPr id="0" name=""/>
        <dsp:cNvSpPr/>
      </dsp:nvSpPr>
      <dsp:spPr>
        <a:xfrm>
          <a:off x="1864422" y="5023334"/>
          <a:ext cx="1434559" cy="86073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28019"/>
                <a:lumOff val="31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Behaves ethically</a:t>
          </a:r>
          <a:endParaRPr lang="en-US" sz="1800" kern="1200"/>
        </a:p>
      </dsp:txBody>
      <dsp:txXfrm>
        <a:off x="1864422" y="5023334"/>
        <a:ext cx="1434559" cy="8607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DACD2-A9C3-2440-8EE4-58C620355D6B}">
      <dsp:nvSpPr>
        <dsp:cNvPr id="0" name=""/>
        <dsp:cNvSpPr/>
      </dsp:nvSpPr>
      <dsp:spPr>
        <a:xfrm>
          <a:off x="-5592548" y="-667323"/>
          <a:ext cx="6662298" cy="6662298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63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BA29C-5216-524F-8D0C-FCF0BF8CD7B6}">
      <dsp:nvSpPr>
        <dsp:cNvPr id="0" name=""/>
        <dsp:cNvSpPr/>
      </dsp:nvSpPr>
      <dsp:spPr>
        <a:xfrm>
          <a:off x="347174" y="414292"/>
          <a:ext cx="3545980" cy="44976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7003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Teachable</a:t>
          </a:r>
          <a:endParaRPr lang="en-US" sz="2000" kern="1200"/>
        </a:p>
      </dsp:txBody>
      <dsp:txXfrm>
        <a:off x="347174" y="414292"/>
        <a:ext cx="3545980" cy="449767"/>
      </dsp:txXfrm>
    </dsp:sp>
    <dsp:sp modelId="{5044AD3A-3FB1-9446-8D08-2F4D2CD285AD}">
      <dsp:nvSpPr>
        <dsp:cNvPr id="0" name=""/>
        <dsp:cNvSpPr/>
      </dsp:nvSpPr>
      <dsp:spPr>
        <a:xfrm>
          <a:off x="66069" y="358071"/>
          <a:ext cx="562209" cy="562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311A1-3992-8C4C-BAC5-A83D252D615E}">
      <dsp:nvSpPr>
        <dsp:cNvPr id="0" name=""/>
        <dsp:cNvSpPr/>
      </dsp:nvSpPr>
      <dsp:spPr>
        <a:xfrm>
          <a:off x="754479" y="1089340"/>
          <a:ext cx="3138675" cy="44976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666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666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7003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Patient</a:t>
          </a:r>
          <a:endParaRPr lang="en-US" sz="2000" kern="1200"/>
        </a:p>
      </dsp:txBody>
      <dsp:txXfrm>
        <a:off x="754479" y="1089340"/>
        <a:ext cx="3138675" cy="449767"/>
      </dsp:txXfrm>
    </dsp:sp>
    <dsp:sp modelId="{2ACC290C-3180-7443-91A8-BC80E227EBEF}">
      <dsp:nvSpPr>
        <dsp:cNvPr id="0" name=""/>
        <dsp:cNvSpPr/>
      </dsp:nvSpPr>
      <dsp:spPr>
        <a:xfrm>
          <a:off x="473374" y="1033119"/>
          <a:ext cx="562209" cy="562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A1981-A325-C34B-B19A-5D40A006DB51}">
      <dsp:nvSpPr>
        <dsp:cNvPr id="0" name=""/>
        <dsp:cNvSpPr/>
      </dsp:nvSpPr>
      <dsp:spPr>
        <a:xfrm>
          <a:off x="977681" y="1763893"/>
          <a:ext cx="2915474" cy="44976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7003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Respectful of others</a:t>
          </a:r>
          <a:endParaRPr lang="en-US" sz="2000" kern="1200"/>
        </a:p>
      </dsp:txBody>
      <dsp:txXfrm>
        <a:off x="977681" y="1763893"/>
        <a:ext cx="2915474" cy="449767"/>
      </dsp:txXfrm>
    </dsp:sp>
    <dsp:sp modelId="{410D3722-77FE-7342-94D0-6D3885912457}">
      <dsp:nvSpPr>
        <dsp:cNvPr id="0" name=""/>
        <dsp:cNvSpPr/>
      </dsp:nvSpPr>
      <dsp:spPr>
        <a:xfrm>
          <a:off x="696576" y="1707672"/>
          <a:ext cx="562209" cy="562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28195-DF64-4741-90B6-DA61A7D46C81}">
      <dsp:nvSpPr>
        <dsp:cNvPr id="0" name=""/>
        <dsp:cNvSpPr/>
      </dsp:nvSpPr>
      <dsp:spPr>
        <a:xfrm>
          <a:off x="1048947" y="2438941"/>
          <a:ext cx="2844208" cy="44976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7003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Self-aware</a:t>
          </a:r>
          <a:endParaRPr lang="en-US" sz="2000" kern="1200" dirty="0"/>
        </a:p>
      </dsp:txBody>
      <dsp:txXfrm>
        <a:off x="1048947" y="2438941"/>
        <a:ext cx="2844208" cy="449767"/>
      </dsp:txXfrm>
    </dsp:sp>
    <dsp:sp modelId="{210551B1-2373-D44C-BE9B-F0B9175AD860}">
      <dsp:nvSpPr>
        <dsp:cNvPr id="0" name=""/>
        <dsp:cNvSpPr/>
      </dsp:nvSpPr>
      <dsp:spPr>
        <a:xfrm>
          <a:off x="767842" y="2382720"/>
          <a:ext cx="562209" cy="562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DBA12C-8FCE-7549-BC52-DE935A5F25E4}">
      <dsp:nvSpPr>
        <dsp:cNvPr id="0" name=""/>
        <dsp:cNvSpPr/>
      </dsp:nvSpPr>
      <dsp:spPr>
        <a:xfrm>
          <a:off x="977681" y="3113988"/>
          <a:ext cx="2915474" cy="44976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7003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Not self-serving</a:t>
          </a:r>
          <a:endParaRPr lang="en-US" sz="2000" kern="1200" dirty="0"/>
        </a:p>
      </dsp:txBody>
      <dsp:txXfrm>
        <a:off x="977681" y="3113988"/>
        <a:ext cx="2915474" cy="449767"/>
      </dsp:txXfrm>
    </dsp:sp>
    <dsp:sp modelId="{F679DC84-9C87-E14C-9F24-B541161B7403}">
      <dsp:nvSpPr>
        <dsp:cNvPr id="0" name=""/>
        <dsp:cNvSpPr/>
      </dsp:nvSpPr>
      <dsp:spPr>
        <a:xfrm>
          <a:off x="696576" y="3057767"/>
          <a:ext cx="562209" cy="562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A1C04-E4F2-6143-A134-29FB6BE016DB}">
      <dsp:nvSpPr>
        <dsp:cNvPr id="0" name=""/>
        <dsp:cNvSpPr/>
      </dsp:nvSpPr>
      <dsp:spPr>
        <a:xfrm>
          <a:off x="754479" y="3788541"/>
          <a:ext cx="3138675" cy="44976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333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333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7003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Generous of spirit</a:t>
          </a:r>
          <a:endParaRPr lang="en-US" sz="2000" kern="1200"/>
        </a:p>
      </dsp:txBody>
      <dsp:txXfrm>
        <a:off x="754479" y="3788541"/>
        <a:ext cx="3138675" cy="449767"/>
      </dsp:txXfrm>
    </dsp:sp>
    <dsp:sp modelId="{4C2CCB22-819A-FC48-9083-AF0DEAB2A77D}">
      <dsp:nvSpPr>
        <dsp:cNvPr id="0" name=""/>
        <dsp:cNvSpPr/>
      </dsp:nvSpPr>
      <dsp:spPr>
        <a:xfrm>
          <a:off x="473374" y="3732320"/>
          <a:ext cx="562209" cy="562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81E40-AEA7-FE49-8CFB-C8835DF4133C}">
      <dsp:nvSpPr>
        <dsp:cNvPr id="0" name=""/>
        <dsp:cNvSpPr/>
      </dsp:nvSpPr>
      <dsp:spPr>
        <a:xfrm>
          <a:off x="347174" y="4463589"/>
          <a:ext cx="3545980" cy="44976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7003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Open-minded</a:t>
          </a:r>
          <a:endParaRPr lang="en-US" sz="2000" kern="1200"/>
        </a:p>
      </dsp:txBody>
      <dsp:txXfrm>
        <a:off x="347174" y="4463589"/>
        <a:ext cx="3545980" cy="449767"/>
      </dsp:txXfrm>
    </dsp:sp>
    <dsp:sp modelId="{28116523-687E-314C-A159-59A459019C32}">
      <dsp:nvSpPr>
        <dsp:cNvPr id="0" name=""/>
        <dsp:cNvSpPr/>
      </dsp:nvSpPr>
      <dsp:spPr>
        <a:xfrm>
          <a:off x="66069" y="4407368"/>
          <a:ext cx="562209" cy="562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DACD2-A9C3-2440-8EE4-58C620355D6B}">
      <dsp:nvSpPr>
        <dsp:cNvPr id="0" name=""/>
        <dsp:cNvSpPr/>
      </dsp:nvSpPr>
      <dsp:spPr>
        <a:xfrm>
          <a:off x="-5592548" y="-667323"/>
          <a:ext cx="6662298" cy="6662298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63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C841D-3EC2-DD4D-9D76-032F15C51F56}">
      <dsp:nvSpPr>
        <dsp:cNvPr id="0" name=""/>
        <dsp:cNvSpPr/>
      </dsp:nvSpPr>
      <dsp:spPr>
        <a:xfrm>
          <a:off x="347174" y="414292"/>
          <a:ext cx="3545980" cy="44976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7003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Aligned with the organization</a:t>
          </a:r>
          <a:endParaRPr lang="en-US" sz="1700" kern="1200" dirty="0"/>
        </a:p>
      </dsp:txBody>
      <dsp:txXfrm>
        <a:off x="347174" y="414292"/>
        <a:ext cx="3545980" cy="449767"/>
      </dsp:txXfrm>
    </dsp:sp>
    <dsp:sp modelId="{11CECAE0-C386-6B4A-AF4E-4CD5921237DA}">
      <dsp:nvSpPr>
        <dsp:cNvPr id="0" name=""/>
        <dsp:cNvSpPr/>
      </dsp:nvSpPr>
      <dsp:spPr>
        <a:xfrm>
          <a:off x="66069" y="358071"/>
          <a:ext cx="562209" cy="562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CA626-DA24-1548-B0DD-3E5CD1CB2493}">
      <dsp:nvSpPr>
        <dsp:cNvPr id="0" name=""/>
        <dsp:cNvSpPr/>
      </dsp:nvSpPr>
      <dsp:spPr>
        <a:xfrm>
          <a:off x="754479" y="1089340"/>
          <a:ext cx="3138675" cy="44976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666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666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7003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Engaged</a:t>
          </a:r>
          <a:endParaRPr lang="en-US" sz="1700" kern="1200" dirty="0"/>
        </a:p>
      </dsp:txBody>
      <dsp:txXfrm>
        <a:off x="754479" y="1089340"/>
        <a:ext cx="3138675" cy="449767"/>
      </dsp:txXfrm>
    </dsp:sp>
    <dsp:sp modelId="{C348C692-D522-6642-A17E-756F4F325635}">
      <dsp:nvSpPr>
        <dsp:cNvPr id="0" name=""/>
        <dsp:cNvSpPr/>
      </dsp:nvSpPr>
      <dsp:spPr>
        <a:xfrm>
          <a:off x="473374" y="1033119"/>
          <a:ext cx="562209" cy="562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3C688-1622-604D-AC3D-57411A611514}">
      <dsp:nvSpPr>
        <dsp:cNvPr id="0" name=""/>
        <dsp:cNvSpPr/>
      </dsp:nvSpPr>
      <dsp:spPr>
        <a:xfrm>
          <a:off x="977681" y="1763893"/>
          <a:ext cx="2915474" cy="44976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7003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Values diversity</a:t>
          </a:r>
          <a:endParaRPr lang="en-US" sz="1700" kern="1200" dirty="0"/>
        </a:p>
      </dsp:txBody>
      <dsp:txXfrm>
        <a:off x="977681" y="1763893"/>
        <a:ext cx="2915474" cy="449767"/>
      </dsp:txXfrm>
    </dsp:sp>
    <dsp:sp modelId="{3B7FB83E-2011-4949-9A9A-E838BFE290A1}">
      <dsp:nvSpPr>
        <dsp:cNvPr id="0" name=""/>
        <dsp:cNvSpPr/>
      </dsp:nvSpPr>
      <dsp:spPr>
        <a:xfrm>
          <a:off x="696576" y="1707672"/>
          <a:ext cx="562209" cy="562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83E3C-4153-B343-BE3C-8135D77F6996}">
      <dsp:nvSpPr>
        <dsp:cNvPr id="0" name=""/>
        <dsp:cNvSpPr/>
      </dsp:nvSpPr>
      <dsp:spPr>
        <a:xfrm>
          <a:off x="1048947" y="2438941"/>
          <a:ext cx="2844208" cy="44976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7003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/>
            <a:t>Trustworthy</a:t>
          </a:r>
          <a:endParaRPr lang="en-US" sz="1700" kern="1200"/>
        </a:p>
      </dsp:txBody>
      <dsp:txXfrm>
        <a:off x="1048947" y="2438941"/>
        <a:ext cx="2844208" cy="449767"/>
      </dsp:txXfrm>
    </dsp:sp>
    <dsp:sp modelId="{7A9286F6-CC0F-9D4C-9DFD-7C2116F45CE0}">
      <dsp:nvSpPr>
        <dsp:cNvPr id="0" name=""/>
        <dsp:cNvSpPr/>
      </dsp:nvSpPr>
      <dsp:spPr>
        <a:xfrm>
          <a:off x="767842" y="2382720"/>
          <a:ext cx="562209" cy="562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50D37-FF01-BA4A-8BA9-4AEA487E47DD}">
      <dsp:nvSpPr>
        <dsp:cNvPr id="0" name=""/>
        <dsp:cNvSpPr/>
      </dsp:nvSpPr>
      <dsp:spPr>
        <a:xfrm>
          <a:off x="977681" y="3113988"/>
          <a:ext cx="2915474" cy="44976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7003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Accountable</a:t>
          </a:r>
          <a:endParaRPr lang="en-US" sz="1700" kern="1200" dirty="0"/>
        </a:p>
      </dsp:txBody>
      <dsp:txXfrm>
        <a:off x="977681" y="3113988"/>
        <a:ext cx="2915474" cy="449767"/>
      </dsp:txXfrm>
    </dsp:sp>
    <dsp:sp modelId="{FEA585A5-2012-2140-9461-08DB1B281803}">
      <dsp:nvSpPr>
        <dsp:cNvPr id="0" name=""/>
        <dsp:cNvSpPr/>
      </dsp:nvSpPr>
      <dsp:spPr>
        <a:xfrm>
          <a:off x="696576" y="3057767"/>
          <a:ext cx="562209" cy="562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907B8-2FDC-4E48-A433-4CE1D59FA3FF}">
      <dsp:nvSpPr>
        <dsp:cNvPr id="0" name=""/>
        <dsp:cNvSpPr/>
      </dsp:nvSpPr>
      <dsp:spPr>
        <a:xfrm>
          <a:off x="754479" y="3788541"/>
          <a:ext cx="3138675" cy="44976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333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333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7003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Has perspective</a:t>
          </a:r>
          <a:endParaRPr lang="en-US" sz="1700" kern="1200" dirty="0"/>
        </a:p>
      </dsp:txBody>
      <dsp:txXfrm>
        <a:off x="754479" y="3788541"/>
        <a:ext cx="3138675" cy="449767"/>
      </dsp:txXfrm>
    </dsp:sp>
    <dsp:sp modelId="{70671B2F-6975-2A45-A4AA-D3CA3F88078A}">
      <dsp:nvSpPr>
        <dsp:cNvPr id="0" name=""/>
        <dsp:cNvSpPr/>
      </dsp:nvSpPr>
      <dsp:spPr>
        <a:xfrm>
          <a:off x="473374" y="3732320"/>
          <a:ext cx="562209" cy="562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0FC82-1123-7E4C-893A-C753A13034A3}">
      <dsp:nvSpPr>
        <dsp:cNvPr id="0" name=""/>
        <dsp:cNvSpPr/>
      </dsp:nvSpPr>
      <dsp:spPr>
        <a:xfrm>
          <a:off x="347174" y="4463589"/>
          <a:ext cx="3545980" cy="44976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7003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Collaborative</a:t>
          </a:r>
          <a:endParaRPr lang="en-US" sz="1700" b="1" kern="1200" dirty="0"/>
        </a:p>
      </dsp:txBody>
      <dsp:txXfrm>
        <a:off x="347174" y="4463589"/>
        <a:ext cx="3545980" cy="449767"/>
      </dsp:txXfrm>
    </dsp:sp>
    <dsp:sp modelId="{200E8E2B-E333-8042-B066-1B7F4E349842}">
      <dsp:nvSpPr>
        <dsp:cNvPr id="0" name=""/>
        <dsp:cNvSpPr/>
      </dsp:nvSpPr>
      <dsp:spPr>
        <a:xfrm>
          <a:off x="66069" y="4407368"/>
          <a:ext cx="562209" cy="562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0516D-E921-ED46-96E1-1411230F072E}">
      <dsp:nvSpPr>
        <dsp:cNvPr id="0" name=""/>
        <dsp:cNvSpPr/>
      </dsp:nvSpPr>
      <dsp:spPr>
        <a:xfrm>
          <a:off x="0" y="4"/>
          <a:ext cx="1907930" cy="114475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halkboard"/>
              <a:cs typeface="Chalkboard"/>
            </a:rPr>
            <a:t>Thinks logically</a:t>
          </a:r>
          <a:endParaRPr lang="en-US" sz="1900" kern="1200" dirty="0">
            <a:latin typeface="Chalkboard"/>
            <a:cs typeface="Chalkboard"/>
          </a:endParaRPr>
        </a:p>
      </dsp:txBody>
      <dsp:txXfrm>
        <a:off x="0" y="4"/>
        <a:ext cx="1907930" cy="1144758"/>
      </dsp:txXfrm>
    </dsp:sp>
    <dsp:sp modelId="{C9DBDA42-23AA-584A-8881-CCBFDA73E793}">
      <dsp:nvSpPr>
        <dsp:cNvPr id="0" name=""/>
        <dsp:cNvSpPr/>
      </dsp:nvSpPr>
      <dsp:spPr>
        <a:xfrm>
          <a:off x="2088231" y="4"/>
          <a:ext cx="1907930" cy="114475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155"/>
                <a:lumOff val="24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2155"/>
                <a:lumOff val="24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2155"/>
                <a:lumOff val="24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halkboard"/>
              <a:cs typeface="Chalkboard"/>
            </a:rPr>
            <a:t>Knows their “stuff”</a:t>
          </a:r>
          <a:endParaRPr lang="en-US" sz="1900" kern="1200" dirty="0">
            <a:latin typeface="Chalkboard"/>
            <a:cs typeface="Chalkboard"/>
          </a:endParaRPr>
        </a:p>
      </dsp:txBody>
      <dsp:txXfrm>
        <a:off x="2088231" y="4"/>
        <a:ext cx="1907930" cy="1144758"/>
      </dsp:txXfrm>
    </dsp:sp>
    <dsp:sp modelId="{D0743387-1F4B-6A47-875F-5E2D34FD70F2}">
      <dsp:nvSpPr>
        <dsp:cNvPr id="0" name=""/>
        <dsp:cNvSpPr/>
      </dsp:nvSpPr>
      <dsp:spPr>
        <a:xfrm>
          <a:off x="4176461" y="4"/>
          <a:ext cx="1907930" cy="114475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4311"/>
                <a:lumOff val="48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4311"/>
                <a:lumOff val="48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4311"/>
                <a:lumOff val="48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halkboard"/>
              <a:cs typeface="Chalkboard"/>
            </a:rPr>
            <a:t>Able to handle complex ideas</a:t>
          </a:r>
          <a:endParaRPr lang="en-US" sz="1900" kern="1200" dirty="0">
            <a:latin typeface="Chalkboard"/>
            <a:cs typeface="Chalkboard"/>
          </a:endParaRPr>
        </a:p>
      </dsp:txBody>
      <dsp:txXfrm>
        <a:off x="4176461" y="4"/>
        <a:ext cx="1907930" cy="1144758"/>
      </dsp:txXfrm>
    </dsp:sp>
    <dsp:sp modelId="{22765144-FB2F-2F47-8B36-DAE96BF66CFF}">
      <dsp:nvSpPr>
        <dsp:cNvPr id="0" name=""/>
        <dsp:cNvSpPr/>
      </dsp:nvSpPr>
      <dsp:spPr>
        <a:xfrm>
          <a:off x="6264691" y="4"/>
          <a:ext cx="1907930" cy="114475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6466"/>
                <a:lumOff val="73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6466"/>
                <a:lumOff val="73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6466"/>
                <a:lumOff val="73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halkboard"/>
              <a:cs typeface="Chalkboard"/>
            </a:rPr>
            <a:t>Able to think reflectively and analytically</a:t>
          </a:r>
          <a:endParaRPr lang="en-US" sz="1900" kern="1200" dirty="0">
            <a:latin typeface="Chalkboard"/>
            <a:cs typeface="Chalkboard"/>
          </a:endParaRPr>
        </a:p>
      </dsp:txBody>
      <dsp:txXfrm>
        <a:off x="6264691" y="4"/>
        <a:ext cx="1907930" cy="1144758"/>
      </dsp:txXfrm>
    </dsp:sp>
    <dsp:sp modelId="{A8A6B4E7-BAED-8E47-AA72-9A6C320A5A18}">
      <dsp:nvSpPr>
        <dsp:cNvPr id="0" name=""/>
        <dsp:cNvSpPr/>
      </dsp:nvSpPr>
      <dsp:spPr>
        <a:xfrm>
          <a:off x="936108" y="1368147"/>
          <a:ext cx="1907930" cy="114475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8621"/>
                <a:lumOff val="97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8621"/>
                <a:lumOff val="97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8621"/>
                <a:lumOff val="97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halkboard"/>
              <a:cs typeface="Chalkboard"/>
            </a:rPr>
            <a:t>Asks appropriate questions</a:t>
          </a:r>
          <a:endParaRPr lang="en-US" sz="1900" kern="1200" dirty="0">
            <a:latin typeface="Chalkboard"/>
            <a:cs typeface="Chalkboard"/>
          </a:endParaRPr>
        </a:p>
      </dsp:txBody>
      <dsp:txXfrm>
        <a:off x="936108" y="1368147"/>
        <a:ext cx="1907930" cy="1144758"/>
      </dsp:txXfrm>
    </dsp:sp>
    <dsp:sp modelId="{E6EED6EB-2700-A048-9D42-5DBBB251383B}">
      <dsp:nvSpPr>
        <dsp:cNvPr id="0" name=""/>
        <dsp:cNvSpPr/>
      </dsp:nvSpPr>
      <dsp:spPr>
        <a:xfrm>
          <a:off x="3104795" y="1368147"/>
          <a:ext cx="1907930" cy="114475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0777"/>
                <a:lumOff val="122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10777"/>
                <a:lumOff val="122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10777"/>
                <a:lumOff val="122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halkboard"/>
              <a:cs typeface="Chalkboard"/>
            </a:rPr>
            <a:t>Knows what they know</a:t>
          </a:r>
          <a:endParaRPr lang="en-US" sz="1900" kern="1200" dirty="0">
            <a:latin typeface="Chalkboard"/>
            <a:cs typeface="Chalkboard"/>
          </a:endParaRPr>
        </a:p>
      </dsp:txBody>
      <dsp:txXfrm>
        <a:off x="3104795" y="1368147"/>
        <a:ext cx="1907930" cy="1144758"/>
      </dsp:txXfrm>
    </dsp:sp>
    <dsp:sp modelId="{6A31C66D-A223-934C-B040-6B0C4421A58B}">
      <dsp:nvSpPr>
        <dsp:cNvPr id="0" name=""/>
        <dsp:cNvSpPr/>
      </dsp:nvSpPr>
      <dsp:spPr>
        <a:xfrm>
          <a:off x="5337036" y="1368147"/>
          <a:ext cx="1907930" cy="114475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2932"/>
                <a:lumOff val="146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12932"/>
                <a:lumOff val="146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12932"/>
                <a:lumOff val="146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halkboard"/>
              <a:cs typeface="Chalkboard"/>
            </a:rPr>
            <a:t>Knows what they don’t know</a:t>
          </a:r>
          <a:endParaRPr lang="en-US" sz="1900" kern="1200" dirty="0">
            <a:latin typeface="Chalkboard"/>
            <a:cs typeface="Chalkboard"/>
          </a:endParaRPr>
        </a:p>
      </dsp:txBody>
      <dsp:txXfrm>
        <a:off x="5337036" y="1368147"/>
        <a:ext cx="1907930" cy="1144758"/>
      </dsp:txXfrm>
    </dsp:sp>
    <dsp:sp modelId="{65946EB4-EDDB-B44C-BE74-5C1C41CBE677}">
      <dsp:nvSpPr>
        <dsp:cNvPr id="0" name=""/>
        <dsp:cNvSpPr/>
      </dsp:nvSpPr>
      <dsp:spPr>
        <a:xfrm>
          <a:off x="0" y="2808310"/>
          <a:ext cx="1907930" cy="114475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5087"/>
                <a:lumOff val="170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15087"/>
                <a:lumOff val="170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15087"/>
                <a:lumOff val="170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halkboard"/>
              <a:cs typeface="Chalkboard"/>
            </a:rPr>
            <a:t>Problem-solver</a:t>
          </a:r>
          <a:endParaRPr lang="en-US" sz="1900" kern="1200" dirty="0">
            <a:latin typeface="Chalkboard"/>
            <a:cs typeface="Chalkboard"/>
          </a:endParaRPr>
        </a:p>
      </dsp:txBody>
      <dsp:txXfrm>
        <a:off x="0" y="2808310"/>
        <a:ext cx="1907930" cy="1144758"/>
      </dsp:txXfrm>
    </dsp:sp>
    <dsp:sp modelId="{5B97D38F-C9C3-4B40-B7C2-6E3CF49E72B5}">
      <dsp:nvSpPr>
        <dsp:cNvPr id="0" name=""/>
        <dsp:cNvSpPr/>
      </dsp:nvSpPr>
      <dsp:spPr>
        <a:xfrm>
          <a:off x="2168688" y="2808307"/>
          <a:ext cx="1907930" cy="114475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7242"/>
                <a:lumOff val="195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17242"/>
                <a:lumOff val="195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17242"/>
                <a:lumOff val="195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halkboard"/>
              <a:cs typeface="Chalkboard"/>
            </a:rPr>
            <a:t>Knows how to get information</a:t>
          </a:r>
          <a:endParaRPr lang="en-US" sz="1900" kern="1200" dirty="0">
            <a:latin typeface="Chalkboard"/>
            <a:cs typeface="Chalkboard"/>
          </a:endParaRPr>
        </a:p>
      </dsp:txBody>
      <dsp:txXfrm>
        <a:off x="2168688" y="2808307"/>
        <a:ext cx="1907930" cy="1144758"/>
      </dsp:txXfrm>
    </dsp:sp>
    <dsp:sp modelId="{0CA36537-50A2-9B48-A88D-6A1A0F9E0E64}">
      <dsp:nvSpPr>
        <dsp:cNvPr id="0" name=""/>
        <dsp:cNvSpPr/>
      </dsp:nvSpPr>
      <dsp:spPr>
        <a:xfrm>
          <a:off x="4256918" y="2808307"/>
          <a:ext cx="1907930" cy="114475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9398"/>
                <a:lumOff val="219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19398"/>
                <a:lumOff val="219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19398"/>
                <a:lumOff val="219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halkboard"/>
              <a:cs typeface="Chalkboard"/>
            </a:rPr>
            <a:t>Anticipates outcomes accurately</a:t>
          </a:r>
          <a:endParaRPr lang="en-US" sz="1900" kern="1200" dirty="0">
            <a:latin typeface="Chalkboard"/>
            <a:cs typeface="Chalkboard"/>
          </a:endParaRPr>
        </a:p>
      </dsp:txBody>
      <dsp:txXfrm>
        <a:off x="4256918" y="2808307"/>
        <a:ext cx="1907930" cy="1144758"/>
      </dsp:txXfrm>
    </dsp:sp>
    <dsp:sp modelId="{10883DA7-3B42-1F49-9E44-99DB2A1960CC}">
      <dsp:nvSpPr>
        <dsp:cNvPr id="0" name=""/>
        <dsp:cNvSpPr/>
      </dsp:nvSpPr>
      <dsp:spPr>
        <a:xfrm>
          <a:off x="6273143" y="2808318"/>
          <a:ext cx="1907930" cy="114475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1553"/>
                <a:lumOff val="244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21553"/>
                <a:lumOff val="244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21553"/>
                <a:lumOff val="244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halkboard"/>
              <a:cs typeface="Chalkboard"/>
            </a:rPr>
            <a:t>Interpersonal knowledge (networking)</a:t>
          </a:r>
          <a:endParaRPr lang="en-US" sz="1900" kern="1200" dirty="0">
            <a:latin typeface="Chalkboard"/>
            <a:cs typeface="Chalkboard"/>
          </a:endParaRPr>
        </a:p>
      </dsp:txBody>
      <dsp:txXfrm>
        <a:off x="6273143" y="2808318"/>
        <a:ext cx="1907930" cy="1144758"/>
      </dsp:txXfrm>
    </dsp:sp>
    <dsp:sp modelId="{6181D94B-5819-D440-971B-54F3D5902669}">
      <dsp:nvSpPr>
        <dsp:cNvPr id="0" name=""/>
        <dsp:cNvSpPr/>
      </dsp:nvSpPr>
      <dsp:spPr>
        <a:xfrm>
          <a:off x="944560" y="4104459"/>
          <a:ext cx="1907930" cy="114475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3708"/>
                <a:lumOff val="268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23708"/>
                <a:lumOff val="268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23708"/>
                <a:lumOff val="268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halkboard"/>
              <a:cs typeface="Chalkboard"/>
            </a:rPr>
            <a:t>Able to Synthesize</a:t>
          </a:r>
          <a:endParaRPr lang="en-US" sz="1900" kern="1200" dirty="0">
            <a:latin typeface="Chalkboard"/>
            <a:cs typeface="Chalkboard"/>
          </a:endParaRPr>
        </a:p>
      </dsp:txBody>
      <dsp:txXfrm>
        <a:off x="944560" y="4104459"/>
        <a:ext cx="1907930" cy="1144758"/>
      </dsp:txXfrm>
    </dsp:sp>
    <dsp:sp modelId="{512BD8B2-4AF4-FC42-B8A5-1DDAC6E0DE6B}">
      <dsp:nvSpPr>
        <dsp:cNvPr id="0" name=""/>
        <dsp:cNvSpPr/>
      </dsp:nvSpPr>
      <dsp:spPr>
        <a:xfrm>
          <a:off x="3104795" y="4104455"/>
          <a:ext cx="1907930" cy="114475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5864"/>
                <a:lumOff val="293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25864"/>
                <a:lumOff val="293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25864"/>
                <a:lumOff val="293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halkboard"/>
              <a:cs typeface="Chalkboard"/>
            </a:rPr>
            <a:t>Culturally aware</a:t>
          </a:r>
          <a:endParaRPr lang="en-US" sz="1900" kern="1200" dirty="0">
            <a:latin typeface="Chalkboard"/>
            <a:cs typeface="Chalkboard"/>
          </a:endParaRPr>
        </a:p>
      </dsp:txBody>
      <dsp:txXfrm>
        <a:off x="3104795" y="4104455"/>
        <a:ext cx="1907930" cy="1144758"/>
      </dsp:txXfrm>
    </dsp:sp>
    <dsp:sp modelId="{6877404A-5313-AD41-95C7-DC676F5DCBA1}">
      <dsp:nvSpPr>
        <dsp:cNvPr id="0" name=""/>
        <dsp:cNvSpPr/>
      </dsp:nvSpPr>
      <dsp:spPr>
        <a:xfrm>
          <a:off x="5256579" y="4104455"/>
          <a:ext cx="1907930" cy="114475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28019"/>
                <a:lumOff val="31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halkboard"/>
              <a:cs typeface="Chalkboard"/>
            </a:rPr>
            <a:t>Ethically aware</a:t>
          </a:r>
          <a:endParaRPr lang="en-US" sz="1900" kern="1200" dirty="0">
            <a:latin typeface="Chalkboard"/>
            <a:cs typeface="Chalkboard"/>
          </a:endParaRPr>
        </a:p>
      </dsp:txBody>
      <dsp:txXfrm>
        <a:off x="5256579" y="4104455"/>
        <a:ext cx="1907930" cy="1144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EAD3D-DE68-894C-A06E-7D081459A611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8B1D1-160D-2946-B897-62AC251F9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16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B1D1-160D-2946-B897-62AC251F95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02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“Traditional” students:</a:t>
            </a:r>
          </a:p>
          <a:p>
            <a:endParaRPr lang="en-US" dirty="0" smtClean="0"/>
          </a:p>
          <a:p>
            <a:r>
              <a:rPr lang="en-US" dirty="0" smtClean="0"/>
              <a:t>Young</a:t>
            </a:r>
          </a:p>
          <a:p>
            <a:r>
              <a:rPr lang="en-US" dirty="0" smtClean="0"/>
              <a:t>Getting ready to enter the</a:t>
            </a:r>
            <a:r>
              <a:rPr lang="en-US" baseline="0" dirty="0" smtClean="0"/>
              <a:t> profession</a:t>
            </a:r>
            <a:endParaRPr lang="en-US" dirty="0" smtClean="0"/>
          </a:p>
          <a:p>
            <a:r>
              <a:rPr lang="en-US" dirty="0" smtClean="0"/>
              <a:t>May have some limited</a:t>
            </a:r>
            <a:r>
              <a:rPr lang="en-US" baseline="0" dirty="0" smtClean="0"/>
              <a:t> experience, but often in “student” jobs</a:t>
            </a:r>
          </a:p>
          <a:p>
            <a:r>
              <a:rPr lang="en-US" baseline="0" dirty="0" smtClean="0"/>
              <a:t>Typically have come directly from UG program</a:t>
            </a:r>
          </a:p>
          <a:p>
            <a:r>
              <a:rPr lang="en-US" baseline="0" dirty="0" smtClean="0"/>
              <a:t>Relatively inexperienced</a:t>
            </a:r>
          </a:p>
          <a:p>
            <a:r>
              <a:rPr lang="en-US" baseline="0" dirty="0" smtClean="0"/>
              <a:t>Typically tech-savvy and tech-focused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B1D1-160D-2946-B897-62AC251F95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95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Finishers:</a:t>
            </a:r>
          </a:p>
          <a:p>
            <a:endParaRPr lang="en-US" dirty="0" smtClean="0"/>
          </a:p>
          <a:p>
            <a:r>
              <a:rPr lang="en-US" dirty="0" smtClean="0"/>
              <a:t>Typically</a:t>
            </a:r>
            <a:r>
              <a:rPr lang="en-US" baseline="0" dirty="0" smtClean="0"/>
              <a:t>, these are mid-to-late career folks who look back and feel like they have “unfinished business” (degree attainment)</a:t>
            </a:r>
          </a:p>
          <a:p>
            <a:r>
              <a:rPr lang="en-US" baseline="0" dirty="0" smtClean="0"/>
              <a:t>Often are VERY experienced professionals (and often very accomplished) but are seeking to validate their work and worth by seeking degree</a:t>
            </a:r>
          </a:p>
          <a:p>
            <a:r>
              <a:rPr lang="en-US" baseline="0" dirty="0" smtClean="0"/>
              <a:t>Highly variable in terms of how long ago they dropped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B1D1-160D-2946-B897-62AC251F95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4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“Traditional” students:</a:t>
            </a:r>
          </a:p>
          <a:p>
            <a:endParaRPr lang="en-US" dirty="0" smtClean="0"/>
          </a:p>
          <a:p>
            <a:r>
              <a:rPr lang="en-US" dirty="0" smtClean="0"/>
              <a:t>Young</a:t>
            </a:r>
          </a:p>
          <a:p>
            <a:r>
              <a:rPr lang="en-US" dirty="0" smtClean="0"/>
              <a:t>Getting ready to enter the</a:t>
            </a:r>
            <a:r>
              <a:rPr lang="en-US" baseline="0" dirty="0" smtClean="0"/>
              <a:t> profession</a:t>
            </a:r>
            <a:endParaRPr lang="en-US" dirty="0" smtClean="0"/>
          </a:p>
          <a:p>
            <a:r>
              <a:rPr lang="en-US" dirty="0" smtClean="0"/>
              <a:t>May have some limited</a:t>
            </a:r>
            <a:r>
              <a:rPr lang="en-US" baseline="0" dirty="0" smtClean="0"/>
              <a:t> experience, but often in “student” jobs</a:t>
            </a:r>
          </a:p>
          <a:p>
            <a:r>
              <a:rPr lang="en-US" baseline="0" dirty="0" smtClean="0"/>
              <a:t>Typically have come directly from UG program</a:t>
            </a:r>
          </a:p>
          <a:p>
            <a:r>
              <a:rPr lang="en-US" baseline="0" dirty="0" smtClean="0"/>
              <a:t>Relatively inexperienced</a:t>
            </a:r>
          </a:p>
          <a:p>
            <a:r>
              <a:rPr lang="en-US" baseline="0" dirty="0" smtClean="0"/>
              <a:t>Typically tech-savvy and tech-focused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B1D1-160D-2946-B897-62AC251F95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92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Encores:</a:t>
            </a:r>
          </a:p>
          <a:p>
            <a:endParaRPr lang="en-US" dirty="0" smtClean="0"/>
          </a:p>
          <a:p>
            <a:r>
              <a:rPr lang="en-US" dirty="0" smtClean="0"/>
              <a:t>These are mature folks who have successfully finished one career</a:t>
            </a:r>
            <a:r>
              <a:rPr lang="en-US" baseline="0" dirty="0"/>
              <a:t> </a:t>
            </a:r>
            <a:r>
              <a:rPr lang="en-US" baseline="0" dirty="0" smtClean="0"/>
              <a:t>and are wanting to retire, but don’t want to just sit around</a:t>
            </a:r>
          </a:p>
          <a:p>
            <a:r>
              <a:rPr lang="en-US" baseline="0" dirty="0" smtClean="0"/>
              <a:t>Often, this means they’re seeking to re-tool for their “passion” career</a:t>
            </a:r>
          </a:p>
          <a:p>
            <a:r>
              <a:rPr lang="en-US" baseline="0" dirty="0" smtClean="0"/>
              <a:t>Typically, very diverse in their type and extent of professional experience</a:t>
            </a:r>
          </a:p>
          <a:p>
            <a:r>
              <a:rPr lang="en-US" baseline="0" dirty="0" smtClean="0"/>
              <a:t>For example, they may have been very involved professionally in one field (corporate) but would have developed professional behaviors that would not be well-adapted to being in a non-profit setting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B1D1-160D-2946-B897-62AC251F95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41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“Traditional” students:</a:t>
            </a:r>
          </a:p>
          <a:p>
            <a:endParaRPr lang="en-US" dirty="0" smtClean="0"/>
          </a:p>
          <a:p>
            <a:r>
              <a:rPr lang="en-US" dirty="0" smtClean="0"/>
              <a:t>Young</a:t>
            </a:r>
          </a:p>
          <a:p>
            <a:r>
              <a:rPr lang="en-US" dirty="0" smtClean="0"/>
              <a:t>Getting ready to enter the</a:t>
            </a:r>
            <a:r>
              <a:rPr lang="en-US" baseline="0" dirty="0" smtClean="0"/>
              <a:t> profession</a:t>
            </a:r>
            <a:endParaRPr lang="en-US" dirty="0" smtClean="0"/>
          </a:p>
          <a:p>
            <a:r>
              <a:rPr lang="en-US" dirty="0" smtClean="0"/>
              <a:t>May have some limited</a:t>
            </a:r>
            <a:r>
              <a:rPr lang="en-US" baseline="0" dirty="0" smtClean="0"/>
              <a:t> experience, but often in “student” jobs</a:t>
            </a:r>
          </a:p>
          <a:p>
            <a:r>
              <a:rPr lang="en-US" baseline="0" dirty="0" smtClean="0"/>
              <a:t>Typically have come directly from UG program</a:t>
            </a:r>
          </a:p>
          <a:p>
            <a:r>
              <a:rPr lang="en-US" baseline="0" dirty="0" smtClean="0"/>
              <a:t>Relatively inexperienced</a:t>
            </a:r>
          </a:p>
          <a:p>
            <a:r>
              <a:rPr lang="en-US" baseline="0" dirty="0" smtClean="0"/>
              <a:t>Typically tech-savvy and tech-focused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B1D1-160D-2946-B897-62AC251F95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47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r>
              <a:rPr lang="en-US" baseline="0" dirty="0" smtClean="0"/>
              <a:t> your input:</a:t>
            </a:r>
          </a:p>
          <a:p>
            <a:endParaRPr lang="en-US" baseline="0" dirty="0" smtClean="0"/>
          </a:p>
          <a:p>
            <a:r>
              <a:rPr lang="en-US" baseline="0" dirty="0" smtClean="0"/>
              <a:t>Up to 5 words that describe what it means to be ‘professional’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B1D1-160D-2946-B897-62AC251F95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68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“Traditional” students:</a:t>
            </a:r>
          </a:p>
          <a:p>
            <a:endParaRPr lang="en-US" dirty="0" smtClean="0"/>
          </a:p>
          <a:p>
            <a:r>
              <a:rPr lang="en-US" dirty="0" smtClean="0"/>
              <a:t>Young</a:t>
            </a:r>
          </a:p>
          <a:p>
            <a:r>
              <a:rPr lang="en-US" dirty="0" smtClean="0"/>
              <a:t>Getting ready to enter the</a:t>
            </a:r>
            <a:r>
              <a:rPr lang="en-US" baseline="0" dirty="0" smtClean="0"/>
              <a:t> profession</a:t>
            </a:r>
            <a:endParaRPr lang="en-US" dirty="0" smtClean="0"/>
          </a:p>
          <a:p>
            <a:r>
              <a:rPr lang="en-US" dirty="0" smtClean="0"/>
              <a:t>May have some limited</a:t>
            </a:r>
            <a:r>
              <a:rPr lang="en-US" baseline="0" dirty="0" smtClean="0"/>
              <a:t> experience, but often in “student” jobs</a:t>
            </a:r>
          </a:p>
          <a:p>
            <a:r>
              <a:rPr lang="en-US" baseline="0" dirty="0" smtClean="0"/>
              <a:t>Typically have come directly from UG program</a:t>
            </a:r>
          </a:p>
          <a:p>
            <a:r>
              <a:rPr lang="en-US" baseline="0" dirty="0" smtClean="0"/>
              <a:t>Relatively inexperienced</a:t>
            </a:r>
          </a:p>
          <a:p>
            <a:r>
              <a:rPr lang="en-US" baseline="0" dirty="0" smtClean="0"/>
              <a:t>Typically tech-savvy and tech-focused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B1D1-160D-2946-B897-62AC251F95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66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Professionalism</a:t>
            </a:r>
            <a:r>
              <a:rPr lang="en-US" baseline="0" dirty="0" smtClean="0"/>
              <a:t> can be thought of as how pornography has been described:  “easy to recognize, hard to define”  “you know it when you see it”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often treat professionalism as a part of the “hidden” curriculum – what I’m suggesting is that we should think about making our expectations re: professionalism more explicit and overt, and then work with students (in tailored ways) to develop themselves as professionals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Need to find ways to utilize both ‘formative’ activities/assessments(such as case studies, examples, etc.) as well as ‘summative’ ones (mastery) for professional development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B1D1-160D-2946-B897-62AC251F95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88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though difficult, sample definitions:</a:t>
            </a:r>
          </a:p>
          <a:p>
            <a:endParaRPr lang="en-US" dirty="0" smtClean="0"/>
          </a:p>
          <a:p>
            <a:r>
              <a:rPr lang="en-US" dirty="0" smtClean="0"/>
              <a:t>Skill, good </a:t>
            </a:r>
            <a:r>
              <a:rPr lang="en-US" dirty="0" err="1" smtClean="0"/>
              <a:t>judgement</a:t>
            </a:r>
            <a:r>
              <a:rPr lang="en-US" dirty="0" smtClean="0"/>
              <a:t>,</a:t>
            </a:r>
            <a:r>
              <a:rPr lang="en-US" baseline="0" dirty="0" smtClean="0"/>
              <a:t> behaviors expected from someone who is educated/trained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Competence, skill expected of a professional  (singularly unhelpful in its circularity!)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B1D1-160D-2946-B897-62AC251F95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49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different ways to conceptualize the</a:t>
            </a:r>
            <a:r>
              <a:rPr lang="en-US" baseline="0" dirty="0" smtClean="0"/>
              <a:t> many and varied aspects of professionalism: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easy mnemonic that I like to use is:   C-A-K-E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Conduct</a:t>
            </a:r>
          </a:p>
          <a:p>
            <a:r>
              <a:rPr lang="en-US" baseline="0" dirty="0" smtClean="0"/>
              <a:t>Attitude</a:t>
            </a:r>
          </a:p>
          <a:p>
            <a:r>
              <a:rPr lang="en-US" baseline="0" dirty="0" smtClean="0"/>
              <a:t>Knowledge</a:t>
            </a:r>
          </a:p>
          <a:p>
            <a:r>
              <a:rPr lang="en-US" baseline="0" dirty="0" smtClean="0"/>
              <a:t>Etiquette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Will talk briefly about each of these aspects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B1D1-160D-2946-B897-62AC251F95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25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B1D1-160D-2946-B897-62AC251F95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24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CONDUCT:</a:t>
            </a:r>
          </a:p>
          <a:p>
            <a:endParaRPr lang="en-US" dirty="0" smtClean="0"/>
          </a:p>
          <a:p>
            <a:r>
              <a:rPr lang="en-US" dirty="0" smtClean="0"/>
              <a:t>Have</a:t>
            </a:r>
            <a:r>
              <a:rPr lang="en-US" baseline="0" dirty="0" smtClean="0"/>
              <a:t> to do with self-management and way of being in the world – BEHAVIORALLY focused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they manage themselves, their time, stress, relationships, etc.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Their bearing, demeanor, deportment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Organized?  Self-disciplined? Interpersonally skilled?  Communication style?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B1D1-160D-2946-B897-62AC251F95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63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ATTITUDE:</a:t>
            </a:r>
          </a:p>
          <a:p>
            <a:endParaRPr lang="en-US" dirty="0" smtClean="0"/>
          </a:p>
          <a:p>
            <a:r>
              <a:rPr lang="en-US" dirty="0" smtClean="0"/>
              <a:t>Also has to do with one’s way of being in the world,</a:t>
            </a:r>
            <a:r>
              <a:rPr lang="en-US" baseline="0" dirty="0" smtClean="0"/>
              <a:t> but is less behaviorally-oriented than CONDUCT</a:t>
            </a:r>
          </a:p>
          <a:p>
            <a:endParaRPr lang="en-US" baseline="0" dirty="0" smtClean="0"/>
          </a:p>
          <a:p>
            <a:r>
              <a:rPr lang="en-US" baseline="0" dirty="0" smtClean="0"/>
              <a:t>Are they teachable?  Open to feedback, seek learning</a:t>
            </a:r>
          </a:p>
          <a:p>
            <a:r>
              <a:rPr lang="en-US" baseline="0" dirty="0" smtClean="0"/>
              <a:t>Are they patient?  With themselves and with others</a:t>
            </a:r>
          </a:p>
          <a:p>
            <a:r>
              <a:rPr lang="en-US" baseline="0" dirty="0" smtClean="0"/>
              <a:t>Are they respectful?  Treating others well, supportive</a:t>
            </a:r>
          </a:p>
          <a:p>
            <a:r>
              <a:rPr lang="en-US" baseline="0" dirty="0" smtClean="0"/>
              <a:t>Are they self-aware?  Appropriately aware of both their own strengths and weaknesses (confident but not arrogant)</a:t>
            </a:r>
          </a:p>
          <a:p>
            <a:r>
              <a:rPr lang="en-US" baseline="0" dirty="0" smtClean="0"/>
              <a:t>Not self-serving?  Willing to give others credit where credit is due, not arrogant</a:t>
            </a:r>
          </a:p>
          <a:p>
            <a:r>
              <a:rPr lang="en-US" baseline="0" dirty="0" smtClean="0"/>
              <a:t>Generous of spirit?  Willing to cut colleagues slack, when appropriate;  gracious and able to put themselves in the other person’s shoes</a:t>
            </a:r>
          </a:p>
          <a:p>
            <a:r>
              <a:rPr lang="en-US" baseline="0" dirty="0" smtClean="0"/>
              <a:t>Open-minded?  Flexible, adaptable, willing to see other perspectives</a:t>
            </a:r>
          </a:p>
          <a:p>
            <a:r>
              <a:rPr lang="en-US" baseline="0" dirty="0" smtClean="0"/>
              <a:t>Organizationally-minded?  Fit with the values, priorities of the organization</a:t>
            </a:r>
          </a:p>
          <a:p>
            <a:r>
              <a:rPr lang="en-US" baseline="0" dirty="0" smtClean="0"/>
              <a:t>Are they engaged?  Is their ‘head in the game”?  Are they invested?</a:t>
            </a:r>
          </a:p>
          <a:p>
            <a:r>
              <a:rPr lang="en-US" baseline="0" dirty="0" smtClean="0"/>
              <a:t>Do they value diversity?  Ethnic, gender, SES, life experience – seen as advantages rather than short-comings</a:t>
            </a:r>
          </a:p>
          <a:p>
            <a:r>
              <a:rPr lang="en-US" baseline="0" dirty="0" smtClean="0"/>
              <a:t>Are they trustworthy?</a:t>
            </a:r>
          </a:p>
          <a:p>
            <a:r>
              <a:rPr lang="en-US" baseline="0" dirty="0" smtClean="0"/>
              <a:t>Are they willing to be accountable?  Do they check in voluntarily to see how they’re doing?  Do they seek clarification of expectations, as appropriate?</a:t>
            </a:r>
          </a:p>
          <a:p>
            <a:r>
              <a:rPr lang="en-US" baseline="0" dirty="0" smtClean="0"/>
              <a:t>Do they have perspective?  Big-picture…”no one’s died!”  systems-thinkers</a:t>
            </a:r>
          </a:p>
          <a:p>
            <a:r>
              <a:rPr lang="en-US" baseline="0" dirty="0" smtClean="0"/>
              <a:t>Are they collaborative?  Good team players;  understand give and take, compromise, mutual problem-solving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B1D1-160D-2946-B897-62AC251F95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13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KNOWLEDGE:</a:t>
            </a:r>
          </a:p>
          <a:p>
            <a:endParaRPr lang="en-US" dirty="0" smtClean="0"/>
          </a:p>
          <a:p>
            <a:r>
              <a:rPr lang="en-US" dirty="0" smtClean="0"/>
              <a:t>Focuses on ‘content mastery’,</a:t>
            </a:r>
            <a:r>
              <a:rPr lang="en-US" baseline="0" dirty="0" smtClean="0"/>
              <a:t> how informed they are in their areas of responsibility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B1D1-160D-2946-B897-62AC251F95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190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ETIQUETTE</a:t>
            </a:r>
          </a:p>
          <a:p>
            <a:endParaRPr lang="en-US" dirty="0" smtClean="0"/>
          </a:p>
          <a:p>
            <a:r>
              <a:rPr lang="en-US" dirty="0" smtClean="0"/>
              <a:t>The specific behaviors associated with ‘success’ as a professional  (basic manners, courtesy)</a:t>
            </a:r>
          </a:p>
          <a:p>
            <a:endParaRPr lang="en-US" dirty="0" smtClean="0"/>
          </a:p>
          <a:p>
            <a:r>
              <a:rPr lang="en-US" dirty="0" smtClean="0"/>
              <a:t>Handshake – firm but not a gorilla-grip</a:t>
            </a:r>
          </a:p>
          <a:p>
            <a:r>
              <a:rPr lang="en-US" dirty="0" smtClean="0"/>
              <a:t>Eye contact</a:t>
            </a:r>
            <a:r>
              <a:rPr lang="en-US" baseline="0" dirty="0" smtClean="0"/>
              <a:t> – intermittent (</a:t>
            </a:r>
          </a:p>
          <a:p>
            <a:r>
              <a:rPr lang="en-US" baseline="0" dirty="0" smtClean="0"/>
              <a:t>Understanding conventions of addressing others (above and below them in the organization, and how it varies from setting to setting)</a:t>
            </a:r>
          </a:p>
          <a:p>
            <a:r>
              <a:rPr lang="en-US" baseline="0" dirty="0" smtClean="0"/>
              <a:t>Grooming – cleanliness, hair, makeup, shaving, etc.</a:t>
            </a:r>
          </a:p>
          <a:p>
            <a:r>
              <a:rPr lang="en-US" baseline="0" dirty="0" smtClean="0"/>
              <a:t>Attire – clean, matched to the setting</a:t>
            </a:r>
          </a:p>
          <a:p>
            <a:r>
              <a:rPr lang="en-US" baseline="0" dirty="0" smtClean="0"/>
              <a:t>Privacy – know what should be done in private (pick your nose, for example)</a:t>
            </a:r>
          </a:p>
          <a:p>
            <a:r>
              <a:rPr lang="en-US" baseline="0" dirty="0" smtClean="0"/>
              <a:t>Confidentiality – know what should/shouldn’t be shared; can keep something to themselves, as needed</a:t>
            </a:r>
          </a:p>
          <a:p>
            <a:r>
              <a:rPr lang="en-US" baseline="0" dirty="0" smtClean="0"/>
              <a:t>Phone etiquette – tone of voice, pace, volume, etc.</a:t>
            </a:r>
          </a:p>
          <a:p>
            <a:r>
              <a:rPr lang="en-US" baseline="0" dirty="0" smtClean="0"/>
              <a:t>Dining etiquette – formal to informal</a:t>
            </a:r>
          </a:p>
          <a:p>
            <a:r>
              <a:rPr lang="en-US" baseline="0" dirty="0" smtClean="0"/>
              <a:t>Social media etiquette – know what should/shouldn’t be posting to FB, Twitter, etc.</a:t>
            </a:r>
          </a:p>
          <a:p>
            <a:r>
              <a:rPr lang="en-US" baseline="0" dirty="0" smtClean="0"/>
              <a:t>Email etiquette – know that spelling, format, etc. matters;  appropriate balance of informal but well-executed</a:t>
            </a:r>
          </a:p>
          <a:p>
            <a:r>
              <a:rPr lang="en-US" baseline="0" dirty="0" smtClean="0"/>
              <a:t>Basic manners – not interrupting, not cutting someone off, not stepping on toes (literally AND figuratively!), etc.</a:t>
            </a:r>
          </a:p>
          <a:p>
            <a:r>
              <a:rPr lang="en-US" baseline="0" dirty="0" smtClean="0"/>
              <a:t>Handling embarrassment – both for themselves and for others;  not making fun of others and yet secure enough to handle their own foibles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B1D1-160D-2946-B897-62AC251F95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69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Bringing together these two streams:</a:t>
            </a:r>
          </a:p>
          <a:p>
            <a:endParaRPr lang="en-US" dirty="0" smtClean="0"/>
          </a:p>
          <a:p>
            <a:r>
              <a:rPr lang="en-US" dirty="0" smtClean="0"/>
              <a:t>Student</a:t>
            </a:r>
            <a:r>
              <a:rPr lang="en-US" baseline="0" dirty="0" smtClean="0"/>
              <a:t> groups with vastly different backgrounds presents the possibility that they may need different kinds of education/training/support to make the transition to a professional identity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Two activities:</a:t>
            </a:r>
          </a:p>
          <a:p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Focuses on student needs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Focuses on the kinds of activities we might be able to use in programs (either structured in the program itself or informally brought to bear) to assist in transitions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smtClean="0"/>
              <a:t>Spend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B1D1-160D-2946-B897-62AC251F95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13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B1D1-160D-2946-B897-62AC251F95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245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B1D1-160D-2946-B897-62AC251F95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24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Been talking about various phases of life</a:t>
            </a:r>
            <a:r>
              <a:rPr lang="en-US" baseline="0" dirty="0" smtClean="0"/>
              <a:t> cycle with students and the transformations that are important at each stage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finish today, spend a few minutes talking about transition as students graduate from our programs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Transition represents a paradigm shift – an identity shift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mandate (part of it) is to help them “own” this transition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B1D1-160D-2946-B897-62AC251F95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65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</a:t>
            </a:r>
            <a:r>
              <a:rPr lang="en-US" baseline="0" dirty="0" smtClean="0"/>
              <a:t> this journey of transformation, we start with the student wherever he/she is on the road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Goal is to help them further down the road, from seeing themselves as a ‘student’ to seeing themselves as a ‘professional’ in whatever field of endeavor they’re pursuing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Sometimes this happens very naturally, very </a:t>
            </a:r>
            <a:r>
              <a:rPr lang="en-US" baseline="0" dirty="0" err="1" smtClean="0"/>
              <a:t>organicallly</a:t>
            </a:r>
            <a:r>
              <a:rPr lang="en-US" baseline="0" dirty="0" smtClean="0"/>
              <a:t> – especially if the student has had good role models to emulate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best of circumstances, the mentoring/training needed to help the student down the road happens very naturally</a:t>
            </a:r>
          </a:p>
          <a:p>
            <a:endParaRPr lang="en-US" baseline="0" dirty="0" smtClean="0"/>
          </a:p>
          <a:p>
            <a:r>
              <a:rPr lang="en-US" baseline="0" dirty="0" smtClean="0"/>
              <a:t>Often, however, we pay less attention to this transition than would be helpful to the student…so we want to spend a bit of time today talking about and brainstorming better ways to facilitate this part of the student’s journey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B1D1-160D-2946-B897-62AC251F95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59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B1D1-160D-2946-B897-62AC251F95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24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H-E</a:t>
            </a:r>
            <a:r>
              <a:rPr lang="en-US" baseline="0" dirty="0" smtClean="0"/>
              <a:t> landscape continues to morph/change in terms of student populations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it changes, become clear that students come to us at various points on the “journey to professional identity”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Posit that students can be thought of in one of four major categories:  (SAFE)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Bottom line is that what we do in terms of training for professionalism will depend on which group a student is in</a:t>
            </a:r>
          </a:p>
          <a:p>
            <a:endParaRPr lang="en-US" baseline="0" dirty="0" smtClean="0"/>
          </a:p>
          <a:p>
            <a:r>
              <a:rPr lang="en-US" baseline="0" dirty="0" smtClean="0"/>
              <a:t>Briefly describe each group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B1D1-160D-2946-B897-62AC251F95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7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“Traditional” students:</a:t>
            </a:r>
          </a:p>
          <a:p>
            <a:endParaRPr lang="en-US" dirty="0" smtClean="0"/>
          </a:p>
          <a:p>
            <a:r>
              <a:rPr lang="en-US" dirty="0" smtClean="0"/>
              <a:t>Young</a:t>
            </a:r>
          </a:p>
          <a:p>
            <a:r>
              <a:rPr lang="en-US" dirty="0" smtClean="0"/>
              <a:t>Getting ready to enter the</a:t>
            </a:r>
            <a:r>
              <a:rPr lang="en-US" baseline="0" dirty="0" smtClean="0"/>
              <a:t> profession</a:t>
            </a:r>
            <a:endParaRPr lang="en-US" dirty="0" smtClean="0"/>
          </a:p>
          <a:p>
            <a:r>
              <a:rPr lang="en-US" dirty="0" smtClean="0"/>
              <a:t>May have some limited</a:t>
            </a:r>
            <a:r>
              <a:rPr lang="en-US" baseline="0" dirty="0" smtClean="0"/>
              <a:t> experience, but often in “student” jobs</a:t>
            </a:r>
          </a:p>
          <a:p>
            <a:r>
              <a:rPr lang="en-US" baseline="0" dirty="0" smtClean="0"/>
              <a:t>Typically have come directly from UG program</a:t>
            </a:r>
          </a:p>
          <a:p>
            <a:r>
              <a:rPr lang="en-US" baseline="0" dirty="0" smtClean="0"/>
              <a:t>Relatively inexperienced</a:t>
            </a:r>
          </a:p>
          <a:p>
            <a:r>
              <a:rPr lang="en-US" baseline="0" dirty="0" smtClean="0"/>
              <a:t>Typically tech-savvy and tech-focused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B1D1-160D-2946-B897-62AC251F95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91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“Traditional” students:</a:t>
            </a:r>
          </a:p>
          <a:p>
            <a:endParaRPr lang="en-US" dirty="0" smtClean="0"/>
          </a:p>
          <a:p>
            <a:r>
              <a:rPr lang="en-US" dirty="0" smtClean="0"/>
              <a:t>Young</a:t>
            </a:r>
          </a:p>
          <a:p>
            <a:r>
              <a:rPr lang="en-US" dirty="0" smtClean="0"/>
              <a:t>Getting ready to enter the</a:t>
            </a:r>
            <a:r>
              <a:rPr lang="en-US" baseline="0" dirty="0" smtClean="0"/>
              <a:t> profession</a:t>
            </a:r>
            <a:endParaRPr lang="en-US" dirty="0" smtClean="0"/>
          </a:p>
          <a:p>
            <a:r>
              <a:rPr lang="en-US" dirty="0" smtClean="0"/>
              <a:t>May have some limited</a:t>
            </a:r>
            <a:r>
              <a:rPr lang="en-US" baseline="0" dirty="0" smtClean="0"/>
              <a:t> experience, but often in “student” jobs</a:t>
            </a:r>
          </a:p>
          <a:p>
            <a:r>
              <a:rPr lang="en-US" baseline="0" dirty="0" smtClean="0"/>
              <a:t>Typically have come directly from UG program</a:t>
            </a:r>
          </a:p>
          <a:p>
            <a:r>
              <a:rPr lang="en-US" baseline="0" dirty="0" smtClean="0"/>
              <a:t>Relatively inexperienced</a:t>
            </a:r>
          </a:p>
          <a:p>
            <a:r>
              <a:rPr lang="en-US" baseline="0" dirty="0" smtClean="0"/>
              <a:t>Typically tech-savvy and tech-focused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B1D1-160D-2946-B897-62AC251F95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50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  <a:latin typeface="Marker Felt Thin" charset="0"/>
                <a:cs typeface="Marker Felt Thin" charset="0"/>
              </a:rPr>
              <a:t>Advancers: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  <a:latin typeface="Marker Felt Thin" charset="0"/>
              <a:cs typeface="Marker Felt Thin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  <a:latin typeface="Marker Felt Thin" charset="0"/>
                <a:cs typeface="Marker Felt Thin" charset="0"/>
              </a:rPr>
              <a:t>Early to mid-career folks who recognize the need for graduate-level study in order to advance in their organizations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  <a:latin typeface="Marker Felt Thin" charset="0"/>
                <a:cs typeface="Marker Felt Thin" charset="0"/>
              </a:rPr>
              <a:t>Ambitious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  <a:latin typeface="Marker Felt Thin" charset="0"/>
                <a:cs typeface="Marker Felt Thin" charset="0"/>
              </a:rPr>
              <a:t>Focused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  <a:latin typeface="Marker Felt Thin" charset="0"/>
                <a:cs typeface="Marker Felt Thin" charset="0"/>
              </a:rPr>
              <a:t>Often</a:t>
            </a:r>
            <a:r>
              <a:rPr lang="en-US" baseline="0" dirty="0" smtClean="0">
                <a:solidFill>
                  <a:schemeClr val="bg1"/>
                </a:solidFill>
                <a:latin typeface="Marker Felt Thin" charset="0"/>
                <a:cs typeface="Marker Felt Thin" charset="0"/>
              </a:rPr>
              <a:t> (not always) see degree attainment as a “hoop” to be jumped rather than opportunity for deep learning (somewhat less likely in GLS programs but still a </a:t>
            </a:r>
            <a:r>
              <a:rPr lang="en-US" baseline="0" dirty="0" err="1" smtClean="0">
                <a:solidFill>
                  <a:schemeClr val="bg1"/>
                </a:solidFill>
                <a:latin typeface="Marker Felt Thin" charset="0"/>
                <a:cs typeface="Marker Felt Thin" charset="0"/>
              </a:rPr>
              <a:t>phenom</a:t>
            </a:r>
            <a:r>
              <a:rPr lang="en-US" baseline="0" dirty="0" smtClean="0">
                <a:solidFill>
                  <a:schemeClr val="bg1"/>
                </a:solidFill>
                <a:latin typeface="Marker Felt Thin" charset="0"/>
                <a:cs typeface="Marker Felt Thin" charset="0"/>
              </a:rPr>
              <a:t>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chemeClr val="bg1"/>
                </a:solidFill>
                <a:latin typeface="Marker Felt Thin" charset="0"/>
                <a:cs typeface="Marker Felt Thin" charset="0"/>
              </a:rPr>
              <a:t>Moderately experienced in terms of professional activity/behaviors – Note:  may OR may not have had GOOD mentoring (may have learned but learned the wrong things!)</a:t>
            </a:r>
            <a:endParaRPr lang="en-US" dirty="0" smtClean="0">
              <a:solidFill>
                <a:schemeClr val="bg1"/>
              </a:solidFill>
              <a:latin typeface="Marker Felt Thin" charset="0"/>
              <a:cs typeface="Marker Felt Thi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B1D1-160D-2946-B897-62AC251F95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5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356F9A-B6DE-A84A-8633-FE0EB4D4889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862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83B5D-8714-1C4E-AB94-201B4FA5A8E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0083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231CE7-766C-2D4F-BCBD-675BC9885F5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2895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511F9-F2C3-3D44-8E26-4FD2A4C3239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729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B17AFE-9DD6-FD4B-86FA-F38E35FA151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1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594DE-0145-B546-B6F3-4B32A592B71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4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43249-8C6D-E443-87F4-84667F6CB2D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20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7A2101-9592-E64F-8C6B-5EE1F0751A8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14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47E09-C61D-8C4C-8878-F9ABB61C560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85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6C9FA4-EA35-1D42-96D7-FD18AA3BC23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495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0E2473-A827-4E4D-B2EF-D3CB34DEFA4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631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22E6C58-5089-2047-8CA1-18C96981CA1F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diagramData" Target="../diagrams/data6.xml"/><Relationship Id="rId5" Type="http://schemas.openxmlformats.org/officeDocument/2006/relationships/diagramLayout" Target="../diagrams/layout6.xml"/><Relationship Id="rId6" Type="http://schemas.openxmlformats.org/officeDocument/2006/relationships/diagramQuickStyle" Target="../diagrams/quickStyle6.xml"/><Relationship Id="rId7" Type="http://schemas.openxmlformats.org/officeDocument/2006/relationships/diagramColors" Target="../diagrams/colors6.xml"/><Relationship Id="rId8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8.xml"/><Relationship Id="rId12" Type="http://schemas.openxmlformats.org/officeDocument/2006/relationships/diagramColors" Target="../diagrams/colors8.xml"/><Relationship Id="rId13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emf"/><Relationship Id="rId4" Type="http://schemas.openxmlformats.org/officeDocument/2006/relationships/diagramData" Target="../diagrams/data7.xml"/><Relationship Id="rId5" Type="http://schemas.openxmlformats.org/officeDocument/2006/relationships/diagramLayout" Target="../diagrams/layout7.xml"/><Relationship Id="rId6" Type="http://schemas.openxmlformats.org/officeDocument/2006/relationships/diagramQuickStyle" Target="../diagrams/quickStyle7.xml"/><Relationship Id="rId7" Type="http://schemas.openxmlformats.org/officeDocument/2006/relationships/diagramColors" Target="../diagrams/colors7.xml"/><Relationship Id="rId8" Type="http://schemas.microsoft.com/office/2007/relationships/diagramDrawing" Target="../diagrams/drawing7.xml"/><Relationship Id="rId9" Type="http://schemas.openxmlformats.org/officeDocument/2006/relationships/diagramData" Target="../diagrams/data8.xml"/><Relationship Id="rId10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diagramData" Target="../diagrams/data9.xml"/><Relationship Id="rId5" Type="http://schemas.openxmlformats.org/officeDocument/2006/relationships/diagramLayout" Target="../diagrams/layout9.xml"/><Relationship Id="rId6" Type="http://schemas.openxmlformats.org/officeDocument/2006/relationships/diagramQuickStyle" Target="../diagrams/quickStyle9.xml"/><Relationship Id="rId7" Type="http://schemas.openxmlformats.org/officeDocument/2006/relationships/diagramColors" Target="../diagrams/colors9.xml"/><Relationship Id="rId8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11.xml"/><Relationship Id="rId12" Type="http://schemas.openxmlformats.org/officeDocument/2006/relationships/diagramColors" Target="../diagrams/colors11.xml"/><Relationship Id="rId13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jpeg"/><Relationship Id="rId4" Type="http://schemas.openxmlformats.org/officeDocument/2006/relationships/diagramData" Target="../diagrams/data10.xml"/><Relationship Id="rId5" Type="http://schemas.openxmlformats.org/officeDocument/2006/relationships/diagramLayout" Target="../diagrams/layout10.xml"/><Relationship Id="rId6" Type="http://schemas.openxmlformats.org/officeDocument/2006/relationships/diagramQuickStyle" Target="../diagrams/quickStyle10.xml"/><Relationship Id="rId7" Type="http://schemas.openxmlformats.org/officeDocument/2006/relationships/diagramColors" Target="../diagrams/colors10.xml"/><Relationship Id="rId8" Type="http://schemas.microsoft.com/office/2007/relationships/diagramDrawing" Target="../diagrams/drawing10.xml"/><Relationship Id="rId9" Type="http://schemas.openxmlformats.org/officeDocument/2006/relationships/diagramData" Target="../diagrams/data11.xml"/><Relationship Id="rId10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476375" y="981075"/>
            <a:ext cx="6121400" cy="863600"/>
          </a:xfrm>
        </p:spPr>
        <p:txBody>
          <a:bodyPr anchor="ctr"/>
          <a:lstStyle/>
          <a:p>
            <a:pPr eaLnBrk="1" hangingPunct="1"/>
            <a:r>
              <a:rPr lang="es-UY" sz="3200" b="1">
                <a:solidFill>
                  <a:schemeClr val="bg1"/>
                </a:solidFill>
                <a:latin typeface="Arial" charset="0"/>
                <a:cs typeface="Arial" charset="0"/>
              </a:rPr>
              <a:t>Student Lifecycle:</a:t>
            </a:r>
            <a:br>
              <a:rPr lang="es-UY" sz="3200" b="1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s-UY" sz="3200" b="1">
                <a:solidFill>
                  <a:schemeClr val="bg1"/>
                </a:solidFill>
                <a:latin typeface="Arial" charset="0"/>
                <a:cs typeface="Arial" charset="0"/>
              </a:rPr>
              <a:t>Fostering Transformation</a:t>
            </a:r>
            <a:endParaRPr lang="es-ES" sz="32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205" name="Rectangle 157"/>
          <p:cNvSpPr>
            <a:spLocks noChangeArrowheads="1"/>
          </p:cNvSpPr>
          <p:nvPr/>
        </p:nvSpPr>
        <p:spPr bwMode="auto">
          <a:xfrm>
            <a:off x="1447800" y="1989138"/>
            <a:ext cx="6121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s-UY" sz="2800" b="1" i="1">
                <a:solidFill>
                  <a:schemeClr val="bg1"/>
                </a:solidFill>
              </a:rPr>
              <a:t>Phase 3:  Getting Out!</a:t>
            </a:r>
            <a:endParaRPr lang="es-ES" sz="28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25669"/>
            </a:gs>
            <a:gs pos="15000">
              <a:srgbClr val="656F86"/>
            </a:gs>
            <a:gs pos="84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416824" cy="5732587"/>
          </a:xfrm>
        </p:spPr>
      </p:pic>
    </p:spTree>
    <p:extLst>
      <p:ext uri="{BB962C8B-B14F-4D97-AF65-F5344CB8AC3E}">
        <p14:creationId xmlns:p14="http://schemas.microsoft.com/office/powerpoint/2010/main" val="20539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25669"/>
            </a:gs>
            <a:gs pos="15000">
              <a:srgbClr val="656F86"/>
            </a:gs>
            <a:gs pos="84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i="1" dirty="0" smtClean="0">
                <a:solidFill>
                  <a:schemeClr val="bg1"/>
                </a:solidFill>
                <a:latin typeface="Papyrus" charset="0"/>
                <a:ea typeface="Papyrus" charset="0"/>
                <a:cs typeface="Papyrus" charset="0"/>
              </a:rPr>
              <a:t>Career </a:t>
            </a:r>
            <a:r>
              <a:rPr lang="en-US" altLang="en-US" b="1" i="1" u="sng" dirty="0" smtClean="0">
                <a:solidFill>
                  <a:schemeClr val="bg1"/>
                </a:solidFill>
                <a:latin typeface="Papyrus" charset="0"/>
                <a:ea typeface="Papyrus" charset="0"/>
                <a:cs typeface="Papyrus" charset="0"/>
              </a:rPr>
              <a:t>Finishers</a:t>
            </a:r>
            <a:endParaRPr lang="en-US" altLang="en-US" b="1" i="1" u="sng" dirty="0">
              <a:solidFill>
                <a:schemeClr val="bg1"/>
              </a:solidFill>
              <a:latin typeface="Papyrus" charset="0"/>
              <a:ea typeface="Papyrus" charset="0"/>
              <a:cs typeface="Papyrus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399594"/>
              </p:ext>
            </p:extLst>
          </p:nvPr>
        </p:nvGraphicFramePr>
        <p:xfrm>
          <a:off x="819150" y="1557338"/>
          <a:ext cx="7505700" cy="4852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95EC18-74B7-1543-A723-444336EE4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B95EC18-74B7-1543-A723-444336EE4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graphicEl>
                                              <a:dgm id="{AB95EC18-74B7-1543-A723-444336EE47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3ADDDD-3516-C44E-850C-4F2BF0F14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A63ADDDD-3516-C44E-850C-4F2BF0F14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A63ADDDD-3516-C44E-850C-4F2BF0F146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0C1A1E-A0C3-D442-B0FA-434040533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2D0C1A1E-A0C3-D442-B0FA-434040533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D0C1A1E-A0C3-D442-B0FA-434040533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4A6881-833C-BA44-A9FD-E2930813A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FB4A6881-833C-BA44-A9FD-E2930813A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FB4A6881-833C-BA44-A9FD-E2930813A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834E52-C7FD-184F-9D46-D9132339D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28834E52-C7FD-184F-9D46-D9132339D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28834E52-C7FD-184F-9D46-D9132339DD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25669"/>
            </a:gs>
            <a:gs pos="15000">
              <a:srgbClr val="656F86"/>
            </a:gs>
            <a:gs pos="84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7560840" cy="5863992"/>
          </a:xfrm>
        </p:spPr>
      </p:pic>
    </p:spTree>
    <p:extLst>
      <p:ext uri="{BB962C8B-B14F-4D97-AF65-F5344CB8AC3E}">
        <p14:creationId xmlns:p14="http://schemas.microsoft.com/office/powerpoint/2010/main" val="19185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25669"/>
            </a:gs>
            <a:gs pos="15000">
              <a:srgbClr val="656F86"/>
            </a:gs>
            <a:gs pos="84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i="1" dirty="0" smtClean="0">
                <a:solidFill>
                  <a:schemeClr val="bg1"/>
                </a:solidFill>
                <a:latin typeface="Papyrus" charset="0"/>
                <a:ea typeface="Papyrus" charset="0"/>
                <a:cs typeface="Papyrus" charset="0"/>
              </a:rPr>
              <a:t>Career </a:t>
            </a:r>
            <a:r>
              <a:rPr lang="en-US" altLang="en-US" b="1" i="1" u="sng" dirty="0" smtClean="0">
                <a:solidFill>
                  <a:schemeClr val="bg1"/>
                </a:solidFill>
                <a:latin typeface="Papyrus" charset="0"/>
                <a:ea typeface="Papyrus" charset="0"/>
                <a:cs typeface="Papyrus" charset="0"/>
              </a:rPr>
              <a:t>Encores</a:t>
            </a:r>
            <a:endParaRPr lang="en-US" altLang="en-US" b="1" i="1" u="sng" dirty="0">
              <a:solidFill>
                <a:schemeClr val="bg1"/>
              </a:solidFill>
              <a:latin typeface="Papyrus" charset="0"/>
              <a:ea typeface="Papyrus" charset="0"/>
              <a:cs typeface="Papyrus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30225"/>
              </p:ext>
            </p:extLst>
          </p:nvPr>
        </p:nvGraphicFramePr>
        <p:xfrm>
          <a:off x="683568" y="1628800"/>
          <a:ext cx="7788275" cy="4564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C4C6C7-A7B2-A04D-ADC8-E0BBD9DFD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FAC4C6C7-A7B2-A04D-ADC8-E0BBD9DFD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">
                                            <p:graphicEl>
                                              <a:dgm id="{FAC4C6C7-A7B2-A04D-ADC8-E0BBD9DFD6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50E71D-49D5-5548-9565-695D2016E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0D50E71D-49D5-5548-9565-695D2016E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0D50E71D-49D5-5548-9565-695D2016E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2D9A72-4668-5F48-812C-68BCB2212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082D9A72-4668-5F48-812C-68BCB2212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082D9A72-4668-5F48-812C-68BCB2212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72623D-4959-924C-B19F-6D7C663C3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D572623D-4959-924C-B19F-6D7C663C3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D572623D-4959-924C-B19F-6D7C663C3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25669"/>
            </a:gs>
            <a:gs pos="15000">
              <a:srgbClr val="656F86"/>
            </a:gs>
            <a:gs pos="84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605317" cy="5884407"/>
          </a:xfrm>
        </p:spPr>
      </p:pic>
    </p:spTree>
    <p:extLst>
      <p:ext uri="{BB962C8B-B14F-4D97-AF65-F5344CB8AC3E}">
        <p14:creationId xmlns:p14="http://schemas.microsoft.com/office/powerpoint/2010/main" val="184399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25669"/>
            </a:gs>
            <a:gs pos="15000">
              <a:srgbClr val="656F86"/>
            </a:gs>
            <a:gs pos="84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764704"/>
            <a:ext cx="8229600" cy="9810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u="sng" dirty="0" smtClean="0">
                <a:solidFill>
                  <a:schemeClr val="bg1"/>
                </a:solidFill>
                <a:ea typeface="+mj-ea"/>
              </a:rPr>
              <a:t>Professionalism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7544" y="2968352"/>
            <a:ext cx="8229600" cy="26928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4800" dirty="0" smtClean="0">
                <a:solidFill>
                  <a:srgbClr val="FFFFFF"/>
                </a:solidFill>
                <a:latin typeface="Monotype Corsiva"/>
                <a:cs typeface="Monotype Corsiva"/>
              </a:rPr>
              <a:t>What words best describe what it means to be “professional”?</a:t>
            </a:r>
            <a:endParaRPr lang="en-US" sz="4800" dirty="0">
              <a:solidFill>
                <a:srgbClr val="FFFFFF"/>
              </a:solidFill>
              <a:latin typeface="Monotype Corsiva"/>
              <a:cs typeface="Monotype Corsi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25669"/>
            </a:gs>
            <a:gs pos="15000">
              <a:srgbClr val="656F86"/>
            </a:gs>
            <a:gs pos="84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859931" cy="5859823"/>
          </a:xfrm>
        </p:spPr>
      </p:pic>
    </p:spTree>
    <p:extLst>
      <p:ext uri="{BB962C8B-B14F-4D97-AF65-F5344CB8AC3E}">
        <p14:creationId xmlns:p14="http://schemas.microsoft.com/office/powerpoint/2010/main" val="31709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  <a:ea typeface="+mj-ea"/>
              </a:rPr>
              <a:t>Professionalism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2060575"/>
            <a:ext cx="8229600" cy="2549525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Marker Felt Thin" charset="0"/>
                <a:cs typeface="Marker Felt Thin" charset="0"/>
              </a:rPr>
              <a:t>Easy to recognize, hard to define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Marker Felt Thin" charset="0"/>
                <a:cs typeface="Marker Felt Thin" charset="0"/>
              </a:rPr>
              <a:t>“Hidden curriculum”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Marker Felt Thin" charset="0"/>
                <a:cs typeface="Marker Felt Thin" charset="0"/>
              </a:rPr>
              <a:t>Formative v. summative</a:t>
            </a:r>
          </a:p>
          <a:p>
            <a:pPr>
              <a:buFontTx/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24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25669"/>
            </a:gs>
            <a:gs pos="15000">
              <a:srgbClr val="656F86"/>
            </a:gs>
            <a:gs pos="84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bg1"/>
                </a:solidFill>
                <a:ea typeface="+mj-ea"/>
              </a:rPr>
              <a:t>Professionalism</a:t>
            </a:r>
            <a:br>
              <a:rPr lang="en-US" altLang="en-US" dirty="0" smtClean="0">
                <a:solidFill>
                  <a:schemeClr val="bg1"/>
                </a:solidFill>
                <a:ea typeface="+mj-ea"/>
              </a:rPr>
            </a:br>
            <a:r>
              <a:rPr lang="en-US" altLang="en-US" dirty="0" smtClean="0">
                <a:solidFill>
                  <a:schemeClr val="bg1"/>
                </a:solidFill>
                <a:ea typeface="+mj-ea"/>
              </a:rPr>
              <a:t>Defined</a:t>
            </a:r>
            <a:endParaRPr lang="en-US" altLang="en-US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dirty="0">
                <a:solidFill>
                  <a:schemeClr val="bg1"/>
                </a:solidFill>
                <a:latin typeface="Comic Sans MS" charset="0"/>
                <a:cs typeface="Comic Sans MS" charset="0"/>
              </a:rPr>
              <a:t>“…the </a:t>
            </a:r>
            <a:r>
              <a:rPr lang="en-US" u="sng" dirty="0">
                <a:solidFill>
                  <a:schemeClr val="bg1"/>
                </a:solidFill>
                <a:latin typeface="Comic Sans MS" charset="0"/>
                <a:cs typeface="Comic Sans MS" charset="0"/>
              </a:rPr>
              <a:t>skill</a:t>
            </a:r>
            <a:r>
              <a:rPr lang="en-US" dirty="0">
                <a:solidFill>
                  <a:schemeClr val="bg1"/>
                </a:solidFill>
                <a:latin typeface="Comic Sans MS" charset="0"/>
                <a:cs typeface="Comic Sans MS" charset="0"/>
              </a:rPr>
              <a:t>, good </a:t>
            </a:r>
            <a:r>
              <a:rPr lang="en-US" u="sng" dirty="0">
                <a:solidFill>
                  <a:schemeClr val="bg1"/>
                </a:solidFill>
                <a:latin typeface="Comic Sans MS" charset="0"/>
                <a:cs typeface="Comic Sans MS" charset="0"/>
              </a:rPr>
              <a:t>judgment</a:t>
            </a:r>
            <a:r>
              <a:rPr lang="en-US" dirty="0">
                <a:solidFill>
                  <a:schemeClr val="bg1"/>
                </a:solidFill>
                <a:latin typeface="Comic Sans MS" charset="0"/>
                <a:cs typeface="Comic Sans MS" charset="0"/>
              </a:rPr>
              <a:t>, and polite </a:t>
            </a:r>
            <a:r>
              <a:rPr lang="en-US" u="sng" dirty="0">
                <a:solidFill>
                  <a:schemeClr val="bg1"/>
                </a:solidFill>
                <a:latin typeface="Comic Sans MS" charset="0"/>
                <a:cs typeface="Comic Sans MS" charset="0"/>
              </a:rPr>
              <a:t>behavior</a:t>
            </a:r>
            <a:r>
              <a:rPr lang="en-US" dirty="0">
                <a:solidFill>
                  <a:schemeClr val="bg1"/>
                </a:solidFill>
                <a:latin typeface="Comic Sans MS" charset="0"/>
                <a:cs typeface="Comic Sans MS" charset="0"/>
              </a:rPr>
              <a:t> that is expected from a person who is trained to do a job well.”</a:t>
            </a:r>
          </a:p>
          <a:p>
            <a:pPr marL="0" indent="0" algn="r"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mic Sans MS" charset="0"/>
                <a:cs typeface="Comic Sans MS" charset="0"/>
              </a:rPr>
              <a:t>(Merriam-Webster, 2015)</a:t>
            </a:r>
          </a:p>
          <a:p>
            <a:pPr marL="0" indent="0" algn="ctr">
              <a:buFontTx/>
              <a:buNone/>
            </a:pPr>
            <a:endParaRPr lang="en-US" dirty="0">
              <a:solidFill>
                <a:schemeClr val="bg1"/>
              </a:solidFill>
              <a:latin typeface="Comic Sans MS" charset="0"/>
              <a:cs typeface="Comic Sans MS" charset="0"/>
            </a:endParaRPr>
          </a:p>
          <a:p>
            <a:pPr marL="0" indent="0" algn="ctr">
              <a:buFontTx/>
              <a:buNone/>
            </a:pPr>
            <a:r>
              <a:rPr lang="en-US" dirty="0">
                <a:solidFill>
                  <a:schemeClr val="bg1"/>
                </a:solidFill>
                <a:latin typeface="Comic Sans MS" charset="0"/>
                <a:cs typeface="Comic Sans MS" charset="0"/>
              </a:rPr>
              <a:t>“…the </a:t>
            </a:r>
            <a:r>
              <a:rPr lang="en-US" u="sng" dirty="0">
                <a:solidFill>
                  <a:schemeClr val="bg1"/>
                </a:solidFill>
                <a:latin typeface="Comic Sans MS" charset="0"/>
                <a:cs typeface="Comic Sans MS" charset="0"/>
              </a:rPr>
              <a:t>competence</a:t>
            </a:r>
            <a:r>
              <a:rPr lang="en-US" dirty="0">
                <a:solidFill>
                  <a:schemeClr val="bg1"/>
                </a:solidFill>
                <a:latin typeface="Comic Sans MS" charset="0"/>
                <a:cs typeface="Comic Sans MS" charset="0"/>
              </a:rPr>
              <a:t> or </a:t>
            </a:r>
            <a:r>
              <a:rPr lang="en-US" u="sng" dirty="0">
                <a:solidFill>
                  <a:schemeClr val="bg1"/>
                </a:solidFill>
                <a:latin typeface="Comic Sans MS" charset="0"/>
                <a:cs typeface="Comic Sans MS" charset="0"/>
              </a:rPr>
              <a:t>skill</a:t>
            </a:r>
            <a:r>
              <a:rPr lang="en-US" dirty="0">
                <a:solidFill>
                  <a:schemeClr val="bg1"/>
                </a:solidFill>
                <a:latin typeface="Comic Sans MS" charset="0"/>
                <a:cs typeface="Comic Sans MS" charset="0"/>
              </a:rPr>
              <a:t> expected of a professional.”</a:t>
            </a:r>
          </a:p>
          <a:p>
            <a:pPr marL="0" indent="0" algn="r"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mic Sans MS" charset="0"/>
                <a:cs typeface="Comic Sans MS" charset="0"/>
              </a:rPr>
              <a:t>(Oxford Dictionary, 2015)</a:t>
            </a:r>
          </a:p>
          <a:p>
            <a:pPr marL="0" indent="0" algn="ctr">
              <a:buFontTx/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t>It’s a CAKE-walk !!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25531109"/>
              </p:ext>
            </p:extLst>
          </p:nvPr>
        </p:nvGraphicFramePr>
        <p:xfrm>
          <a:off x="467544" y="1196752"/>
          <a:ext cx="53522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31567">
            <a:off x="5146151" y="1860916"/>
            <a:ext cx="3628174" cy="2408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09DF9D-585B-7243-AB72-703FBF5D4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C09DF9D-585B-7243-AB72-703FBF5D4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DC09DF9D-585B-7243-AB72-703FBF5D47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0E3948-CFB9-A54C-A5CA-5A55409C3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BB0E3948-CFB9-A54C-A5CA-5A55409C3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B0E3948-CFB9-A54C-A5CA-5A55409C3A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7D74F4-CDCF-2B43-AE9C-A88981B6A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dgm id="{AE7D74F4-CDCF-2B43-AE9C-A88981B6A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AE7D74F4-CDCF-2B43-AE9C-A88981B6A9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38A2F4-5153-F44D-BF7A-0031783E7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3B38A2F4-5153-F44D-BF7A-0031783E7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3B38A2F4-5153-F44D-BF7A-0031783E7E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F8A235-F4E5-FB4A-9FF3-02FC09108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DBF8A235-F4E5-FB4A-9FF3-02FC09108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DBF8A235-F4E5-FB4A-9FF3-02FC091086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8E4317-A1C0-174E-8DE0-9C65BA698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908E4317-A1C0-174E-8DE0-9C65BA698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908E4317-A1C0-174E-8DE0-9C65BA6984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3545E9-7FC7-F945-967D-5B9945FB2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graphicEl>
                                              <a:dgm id="{123545E9-7FC7-F945-967D-5B9945FB2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>
                                            <p:graphicEl>
                                              <a:dgm id="{123545E9-7FC7-F945-967D-5B9945FB22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E45C23-6CF2-D843-97C0-F225DE74D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graphicEl>
                                              <a:dgm id="{A0E45C23-6CF2-D843-97C0-F225DE74D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A0E45C23-6CF2-D843-97C0-F225DE74D1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25669"/>
            </a:gs>
            <a:gs pos="88000">
              <a:srgbClr val="656F86"/>
            </a:gs>
            <a:gs pos="94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chemeClr val="bg1"/>
                </a:solidFill>
                <a:latin typeface="Papyrus" charset="0"/>
                <a:ea typeface="Papyrus" charset="0"/>
                <a:cs typeface="Papyrus" charset="0"/>
              </a:rPr>
              <a:t>Polling Set-up</a:t>
            </a:r>
            <a:endParaRPr lang="en-US" altLang="en-US" b="1" dirty="0">
              <a:solidFill>
                <a:schemeClr val="bg1"/>
              </a:solidFill>
              <a:latin typeface="Papyrus" charset="0"/>
              <a:ea typeface="Papyrus" charset="0"/>
              <a:cs typeface="Papyru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5332" y="2492896"/>
            <a:ext cx="480379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Text:   </a:t>
            </a:r>
            <a:r>
              <a:rPr lang="en-US" sz="3600" i="1" dirty="0" smtClean="0">
                <a:solidFill>
                  <a:schemeClr val="bg1"/>
                </a:solidFill>
              </a:rPr>
              <a:t>MarthaBanz573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t</a:t>
            </a:r>
            <a:r>
              <a:rPr lang="en-US" sz="3600" dirty="0" smtClean="0">
                <a:solidFill>
                  <a:schemeClr val="bg1"/>
                </a:solidFill>
              </a:rPr>
              <a:t>o</a:t>
            </a: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i="1" dirty="0" smtClean="0">
                <a:solidFill>
                  <a:schemeClr val="bg1"/>
                </a:solidFill>
              </a:rPr>
              <a:t>37607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2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25669"/>
            </a:gs>
            <a:gs pos="88000">
              <a:srgbClr val="656F86"/>
            </a:gs>
            <a:gs pos="94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959656">
            <a:off x="205087" y="2530935"/>
            <a:ext cx="2952328" cy="1143000"/>
          </a:xfrm>
        </p:spPr>
        <p:txBody>
          <a:bodyPr/>
          <a:lstStyle/>
          <a:p>
            <a:pPr>
              <a:defRPr/>
            </a:pPr>
            <a:r>
              <a:rPr lang="en-US" altLang="en-US" u="sng" dirty="0" smtClean="0">
                <a:solidFill>
                  <a:schemeClr val="bg1"/>
                </a:solidFill>
                <a:latin typeface="Papyrus" charset="0"/>
                <a:ea typeface="Papyrus" charset="0"/>
                <a:cs typeface="Papyrus" charset="0"/>
              </a:rPr>
              <a:t>C</a:t>
            </a:r>
            <a:r>
              <a:rPr lang="en-US" altLang="en-US" dirty="0" smtClean="0">
                <a:solidFill>
                  <a:schemeClr val="bg1"/>
                </a:solidFill>
                <a:latin typeface="Papyrus" charset="0"/>
                <a:ea typeface="Papyrus" charset="0"/>
                <a:cs typeface="Papyrus" charset="0"/>
              </a:rPr>
              <a:t>onduct</a:t>
            </a:r>
            <a:endParaRPr lang="en-US" altLang="en-US" dirty="0">
              <a:solidFill>
                <a:schemeClr val="bg1"/>
              </a:solidFill>
              <a:latin typeface="Papyrus" charset="0"/>
              <a:ea typeface="Papyrus" charset="0"/>
              <a:cs typeface="Papyrus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BEBEFF">
                <a:alpha val="76078"/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953" y="4365104"/>
            <a:ext cx="1504047" cy="2492896"/>
          </a:xfr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10595835"/>
              </p:ext>
            </p:extLst>
          </p:nvPr>
        </p:nvGraphicFramePr>
        <p:xfrm>
          <a:off x="3059832" y="476672"/>
          <a:ext cx="5163405" cy="5886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5D0301-ACFA-1842-BB41-4F032AD91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F85D0301-ACFA-1842-BB41-4F032AD91C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A6134C-A385-7642-B0A1-A595E6AAB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DA6134C-A385-7642-B0A1-A595E6AAB2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7FBE1F-91D2-7C42-B7E9-957F6358B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867FBE1F-91D2-7C42-B7E9-957F6358B7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462088-3C59-9142-AEE8-66E5D9CE9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3E462088-3C59-9142-AEE8-66E5D9CE9D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6188B6-AF31-CE4C-B2C0-886C64ABE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06188B6-AF31-CE4C-B2C0-886C64ABE1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13B02A-6925-CC4E-A18E-D0FA9E4BD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F813B02A-6925-CC4E-A18E-D0FA9E4BDF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CEE9FB-636D-D44A-976D-E4C96657C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6ECEE9FB-636D-D44A-976D-E4C96657CC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565F0C-DA11-E04D-87A6-64B781ACC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FA565F0C-DA11-E04D-87A6-64B781ACC7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A713E9-12D5-7741-B26A-AFEE96A6E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97A713E9-12D5-7741-B26A-AFEE96A6E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E3006E-F707-084F-BB59-07AD86E2C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8AE3006E-F707-084F-BB59-07AD86E2C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007CEA-AB6F-E04A-BBD4-A84969D93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D7007CEA-AB6F-E04A-BBD4-A84969D93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1DAF06-5AF7-0A4B-BCD5-0F6F61838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F41DAF06-5AF7-0A4B-BCD5-0F6F61838B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AC1005-DC38-764E-A291-977F55BCA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graphicEl>
                                              <a:dgm id="{7AAC1005-DC38-764E-A291-977F55BCA0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C713EE-7892-3140-8AE7-346237617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graphicEl>
                                              <a:dgm id="{ABC713EE-7892-3140-8AE7-3462376177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84DF99-4449-0849-8731-14AD2B3D5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graphicEl>
                                              <a:dgm id="{6B84DF99-4449-0849-8731-14AD2B3D5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F14234-7273-C742-833A-2905EDFEF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3">
                                            <p:graphicEl>
                                              <a:dgm id="{85F14234-7273-C742-833A-2905EDFEF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25669"/>
            </a:gs>
            <a:gs pos="88000">
              <a:srgbClr val="656F86"/>
            </a:gs>
            <a:gs pos="94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186457">
            <a:off x="4461669" y="469209"/>
            <a:ext cx="2973016" cy="1143000"/>
          </a:xfrm>
        </p:spPr>
        <p:txBody>
          <a:bodyPr/>
          <a:lstStyle/>
          <a:p>
            <a:pPr>
              <a:defRPr/>
            </a:pPr>
            <a:r>
              <a:rPr lang="en-US" altLang="en-US" u="sng" dirty="0" smtClean="0">
                <a:solidFill>
                  <a:schemeClr val="bg1"/>
                </a:solidFill>
                <a:latin typeface="Papyrus" charset="0"/>
                <a:ea typeface="Papyrus" charset="0"/>
                <a:cs typeface="Papyrus" charset="0"/>
              </a:rPr>
              <a:t>A</a:t>
            </a:r>
            <a:r>
              <a:rPr lang="en-US" altLang="en-US" dirty="0" smtClean="0">
                <a:solidFill>
                  <a:schemeClr val="bg1"/>
                </a:solidFill>
                <a:latin typeface="Papyrus" charset="0"/>
                <a:ea typeface="Papyrus" charset="0"/>
                <a:cs typeface="Papyrus" charset="0"/>
              </a:rPr>
              <a:t>ttitude</a:t>
            </a:r>
            <a:endParaRPr lang="en-US" altLang="en-US" dirty="0">
              <a:solidFill>
                <a:schemeClr val="bg1"/>
              </a:solidFill>
              <a:latin typeface="Papyrus" charset="0"/>
              <a:ea typeface="Papyrus" charset="0"/>
              <a:cs typeface="Papyrus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13" y="4365625"/>
            <a:ext cx="762000" cy="2336800"/>
          </a:xfr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45811875"/>
              </p:ext>
            </p:extLst>
          </p:nvPr>
        </p:nvGraphicFramePr>
        <p:xfrm>
          <a:off x="14463" y="38297"/>
          <a:ext cx="3959225" cy="532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44265204"/>
              </p:ext>
            </p:extLst>
          </p:nvPr>
        </p:nvGraphicFramePr>
        <p:xfrm>
          <a:off x="3995936" y="1543893"/>
          <a:ext cx="3959225" cy="532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FDACD2-A9C3-2440-8EE4-58C620355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32FDACD2-A9C3-2440-8EE4-58C620355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>
                                            <p:graphicEl>
                                              <a:dgm id="{32FDACD2-A9C3-2440-8EE4-58C620355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44AD3A-3FB1-9446-8D08-2F4D2CD28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5044AD3A-3FB1-9446-8D08-2F4D2CD28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5044AD3A-3FB1-9446-8D08-2F4D2CD28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FBA29C-5216-524F-8D0C-FCF0BF8CD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65FBA29C-5216-524F-8D0C-FCF0BF8CD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65FBA29C-5216-524F-8D0C-FCF0BF8CD7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CC290C-3180-7443-91A8-BC80E227E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2ACC290C-3180-7443-91A8-BC80E227E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2ACC290C-3180-7443-91A8-BC80E227EB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D311A1-3992-8C4C-BAC5-A83D252D6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FAD311A1-3992-8C4C-BAC5-A83D252D6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FAD311A1-3992-8C4C-BAC5-A83D252D61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0D3722-77FE-7342-94D0-6D3885912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410D3722-77FE-7342-94D0-6D3885912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410D3722-77FE-7342-94D0-6D38859124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0A1981-A325-C34B-B19A-5D40A006D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E40A1981-A325-C34B-B19A-5D40A006D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E40A1981-A325-C34B-B19A-5D40A006DB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0551B1-2373-D44C-BE9B-F0B9175AD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dgm id="{210551B1-2373-D44C-BE9B-F0B9175AD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210551B1-2373-D44C-BE9B-F0B9175AD8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428195-DF64-4741-90B6-DA61A7D46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FD428195-DF64-4741-90B6-DA61A7D46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FD428195-DF64-4741-90B6-DA61A7D46C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79DC84-9C87-E14C-9F24-B541161B7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F679DC84-9C87-E14C-9F24-B541161B7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F679DC84-9C87-E14C-9F24-B541161B7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DBA12C-8FCE-7549-BC52-DE935A5F2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E2DBA12C-8FCE-7549-BC52-DE935A5F2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">
                                            <p:graphicEl>
                                              <a:dgm id="{E2DBA12C-8FCE-7549-BC52-DE935A5F2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2CCB22-819A-FC48-9083-AF0DEAB2A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graphicEl>
                                              <a:dgm id="{4C2CCB22-819A-FC48-9083-AF0DEAB2A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4C2CCB22-819A-FC48-9083-AF0DEAB2A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2A1C04-E4F2-6143-A134-29FB6BE01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">
                                            <p:graphicEl>
                                              <a:dgm id="{3E2A1C04-E4F2-6143-A134-29FB6BE01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">
                                            <p:graphicEl>
                                              <a:dgm id="{3E2A1C04-E4F2-6143-A134-29FB6BE01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116523-687E-314C-A159-59A459019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28116523-687E-314C-A159-59A459019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">
                                            <p:graphicEl>
                                              <a:dgm id="{28116523-687E-314C-A159-59A459019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581E40-AEA7-FE49-8CFB-C8835DF41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">
                                            <p:graphicEl>
                                              <a:dgm id="{4C581E40-AEA7-FE49-8CFB-C8835DF41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4C581E40-AEA7-FE49-8CFB-C8835DF413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FDACD2-A9C3-2440-8EE4-58C620355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6">
                                            <p:graphicEl>
                                              <a:dgm id="{32FDACD2-A9C3-2440-8EE4-58C620355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32FDACD2-A9C3-2440-8EE4-58C620355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CECAE0-C386-6B4A-AF4E-4CD592123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11CECAE0-C386-6B4A-AF4E-4CD592123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">
                                            <p:graphicEl>
                                              <a:dgm id="{11CECAE0-C386-6B4A-AF4E-4CD5921237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DC841D-3EC2-DD4D-9D76-032F15C51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6">
                                            <p:graphicEl>
                                              <a:dgm id="{55DC841D-3EC2-DD4D-9D76-032F15C51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55DC841D-3EC2-DD4D-9D76-032F15C51F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48C692-D522-6642-A17E-756F4F325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C348C692-D522-6642-A17E-756F4F325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">
                                            <p:graphicEl>
                                              <a:dgm id="{C348C692-D522-6642-A17E-756F4F3256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0CA626-DA24-1548-B0DD-3E5CD1CB2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6">
                                            <p:graphicEl>
                                              <a:dgm id="{E40CA626-DA24-1548-B0DD-3E5CD1CB2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">
                                            <p:graphicEl>
                                              <a:dgm id="{E40CA626-DA24-1548-B0DD-3E5CD1CB2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7FB83E-2011-4949-9A9A-E838BFE29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6">
                                            <p:graphicEl>
                                              <a:dgm id="{3B7FB83E-2011-4949-9A9A-E838BFE29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">
                                            <p:graphicEl>
                                              <a:dgm id="{3B7FB83E-2011-4949-9A9A-E838BFE290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23C688-1622-604D-AC3D-57411A611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">
                                            <p:graphicEl>
                                              <a:dgm id="{3523C688-1622-604D-AC3D-57411A611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">
                                            <p:graphicEl>
                                              <a:dgm id="{3523C688-1622-604D-AC3D-57411A6115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9286F6-CC0F-9D4C-9DFD-7C2116F45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6">
                                            <p:graphicEl>
                                              <a:dgm id="{7A9286F6-CC0F-9D4C-9DFD-7C2116F45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">
                                            <p:graphicEl>
                                              <a:dgm id="{7A9286F6-CC0F-9D4C-9DFD-7C2116F45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783E3C-4153-B343-BE3C-8135D77F6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6">
                                            <p:graphicEl>
                                              <a:dgm id="{6C783E3C-4153-B343-BE3C-8135D77F6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">
                                            <p:graphicEl>
                                              <a:dgm id="{6C783E3C-4153-B343-BE3C-8135D77F69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A585A5-2012-2140-9461-08DB1B281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6">
                                            <p:graphicEl>
                                              <a:dgm id="{FEA585A5-2012-2140-9461-08DB1B281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6">
                                            <p:graphicEl>
                                              <a:dgm id="{FEA585A5-2012-2140-9461-08DB1B281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550D37-FF01-BA4A-8BA9-4AEA487E4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6">
                                            <p:graphicEl>
                                              <a:dgm id="{B3550D37-FF01-BA4A-8BA9-4AEA487E4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">
                                            <p:graphicEl>
                                              <a:dgm id="{B3550D37-FF01-BA4A-8BA9-4AEA487E4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671B2F-6975-2A45-A4AA-D3CA3F880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6">
                                            <p:graphicEl>
                                              <a:dgm id="{70671B2F-6975-2A45-A4AA-D3CA3F880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">
                                            <p:graphicEl>
                                              <a:dgm id="{70671B2F-6975-2A45-A4AA-D3CA3F8807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D907B8-2FDC-4E48-A433-4CE1D59FA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6">
                                            <p:graphicEl>
                                              <a:dgm id="{21D907B8-2FDC-4E48-A433-4CE1D59FA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">
                                            <p:graphicEl>
                                              <a:dgm id="{21D907B8-2FDC-4E48-A433-4CE1D59FA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0E8E2B-E333-8042-B066-1B7F4E349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6">
                                            <p:graphicEl>
                                              <a:dgm id="{200E8E2B-E333-8042-B066-1B7F4E349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6">
                                            <p:graphicEl>
                                              <a:dgm id="{200E8E2B-E333-8042-B066-1B7F4E349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F0FC82-1123-7E4C-893A-C753A1303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6">
                                            <p:graphicEl>
                                              <a:dgm id="{C7F0FC82-1123-7E4C-893A-C753A1303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6">
                                            <p:graphicEl>
                                              <a:dgm id="{C7F0FC82-1123-7E4C-893A-C753A13034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25669"/>
            </a:gs>
            <a:gs pos="88000">
              <a:srgbClr val="656F86"/>
            </a:gs>
            <a:gs pos="94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780225"/>
            <a:ext cx="8229600" cy="1066130"/>
          </a:xfrm>
        </p:spPr>
        <p:txBody>
          <a:bodyPr/>
          <a:lstStyle/>
          <a:p>
            <a:pPr>
              <a:defRPr/>
            </a:pPr>
            <a:r>
              <a:rPr lang="en-US" altLang="en-US" u="sng" dirty="0" smtClean="0">
                <a:solidFill>
                  <a:schemeClr val="bg1"/>
                </a:solidFill>
                <a:latin typeface="Papyrus" charset="0"/>
                <a:ea typeface="Papyrus" charset="0"/>
                <a:cs typeface="Papyrus" charset="0"/>
              </a:rPr>
              <a:t>K</a:t>
            </a:r>
            <a:r>
              <a:rPr lang="en-US" altLang="en-US" dirty="0" smtClean="0">
                <a:solidFill>
                  <a:schemeClr val="bg1"/>
                </a:solidFill>
                <a:latin typeface="Papyrus" charset="0"/>
                <a:ea typeface="Papyrus" charset="0"/>
                <a:cs typeface="Papyrus" charset="0"/>
              </a:rPr>
              <a:t>nowledge</a:t>
            </a:r>
            <a:endParaRPr lang="en-US" altLang="en-US" dirty="0">
              <a:solidFill>
                <a:schemeClr val="bg1"/>
              </a:solidFill>
              <a:latin typeface="Papyrus" charset="0"/>
              <a:ea typeface="Papyrus" charset="0"/>
              <a:cs typeface="Papyrus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13" y="4365625"/>
            <a:ext cx="762000" cy="2336800"/>
          </a:xfr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68613187"/>
              </p:ext>
            </p:extLst>
          </p:nvPr>
        </p:nvGraphicFramePr>
        <p:xfrm>
          <a:off x="27045" y="116632"/>
          <a:ext cx="820891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C0516D-E921-ED46-96E1-1411230F0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46C0516D-E921-ED46-96E1-1411230F07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DBDA42-23AA-584A-8881-CCBFDA73E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C9DBDA42-23AA-584A-8881-CCBFDA73E7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743387-1F4B-6A47-875F-5E2D34FD7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D0743387-1F4B-6A47-875F-5E2D34FD70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765144-FB2F-2F47-8B36-DAE96BF66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22765144-FB2F-2F47-8B36-DAE96BF66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A6B4E7-BAED-8E47-AA72-9A6C320A5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A8A6B4E7-BAED-8E47-AA72-9A6C320A5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EED6EB-2700-A048-9D42-5DBBB2513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E6EED6EB-2700-A048-9D42-5DBBB2513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31C66D-A223-934C-B040-6B0C4421A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6A31C66D-A223-934C-B040-6B0C4421A5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946EB4-EDDB-B44C-BE74-5C1C41CBE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65946EB4-EDDB-B44C-BE74-5C1C41CBE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97D38F-C9C3-4B40-B7C2-6E3CF49E7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5B97D38F-C9C3-4B40-B7C2-6E3CF49E72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A36537-50A2-9B48-A88D-6A1A0F9E0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0CA36537-50A2-9B48-A88D-6A1A0F9E0E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883DA7-3B42-1F49-9E44-99DB2A196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10883DA7-3B42-1F49-9E44-99DB2A1960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81D94B-5819-D440-971B-54F3D5902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6181D94B-5819-D440-971B-54F3D5902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2BD8B2-4AF4-FC42-B8A5-1DDAC6E0D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3">
                                            <p:graphicEl>
                                              <a:dgm id="{512BD8B2-4AF4-FC42-B8A5-1DDAC6E0D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77404A-5313-AD41-95C7-DC676F5DC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3">
                                            <p:graphicEl>
                                              <a:dgm id="{6877404A-5313-AD41-95C7-DC676F5DC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25669"/>
            </a:gs>
            <a:gs pos="88000">
              <a:srgbClr val="656F86"/>
            </a:gs>
            <a:gs pos="94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843973">
            <a:off x="4588769" y="5081954"/>
            <a:ext cx="4114800" cy="1143000"/>
          </a:xfrm>
        </p:spPr>
        <p:txBody>
          <a:bodyPr/>
          <a:lstStyle/>
          <a:p>
            <a:pPr>
              <a:defRPr/>
            </a:pPr>
            <a:r>
              <a:rPr lang="en-US" altLang="en-US" u="sng" dirty="0" smtClean="0">
                <a:solidFill>
                  <a:schemeClr val="bg1"/>
                </a:solidFill>
                <a:latin typeface="Papyrus" charset="0"/>
                <a:ea typeface="Papyrus" charset="0"/>
                <a:cs typeface="Papyrus" charset="0"/>
              </a:rPr>
              <a:t>E</a:t>
            </a:r>
            <a:r>
              <a:rPr lang="en-US" altLang="en-US" dirty="0" smtClean="0">
                <a:solidFill>
                  <a:schemeClr val="bg1"/>
                </a:solidFill>
                <a:latin typeface="Papyrus" charset="0"/>
                <a:ea typeface="Papyrus" charset="0"/>
                <a:cs typeface="Papyrus" charset="0"/>
              </a:rPr>
              <a:t>tiquette</a:t>
            </a:r>
            <a:endParaRPr lang="en-US" altLang="en-US" dirty="0">
              <a:solidFill>
                <a:schemeClr val="bg1"/>
              </a:solidFill>
              <a:latin typeface="Papyrus" charset="0"/>
              <a:ea typeface="Papyrus" charset="0"/>
              <a:cs typeface="Papyrus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BEBEFF">
                <a:alpha val="76078"/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5"/>
            <a:ext cx="1504047" cy="2492896"/>
          </a:xfr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87946862"/>
              </p:ext>
            </p:extLst>
          </p:nvPr>
        </p:nvGraphicFramePr>
        <p:xfrm>
          <a:off x="899592" y="2456539"/>
          <a:ext cx="3730938" cy="4401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4770988"/>
              </p:ext>
            </p:extLst>
          </p:nvPr>
        </p:nvGraphicFramePr>
        <p:xfrm>
          <a:off x="5090800" y="139796"/>
          <a:ext cx="3959225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8C0F27-A869-4A49-8C4C-85D4F73D2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908C0F27-A869-4A49-8C4C-85D4F73D20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8C5044-6EDC-4948-985F-98FC620B3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718C5044-6EDC-4948-985F-98FC620B3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B6F32-2546-2543-ABEA-0E530C4D7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DC0B6F32-2546-2543-ABEA-0E530C4D7D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5B5295-5534-1848-B05A-C2AA311EC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AF5B5295-5534-1848-B05A-C2AA311EC5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D09675-7383-5342-8F0F-69BA510F1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99D09675-7383-5342-8F0F-69BA510F1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328B15-FFDE-3C4B-AED7-73A56B541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F4328B15-FFDE-3C4B-AED7-73A56B541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2C120D-B3C7-F74D-9349-E4E28EC52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502C120D-B3C7-F74D-9349-E4E28EC52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BB691A-4F30-A84A-9B5F-5674D2563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6EBB691A-4F30-A84A-9B5F-5674D2563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05D7F6-9525-CA46-9910-22266AE8C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2305D7F6-9525-CA46-9910-22266AE8C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6D5C7C-624A-9D4D-B1E2-F6498F018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686D5C7C-624A-9D4D-B1E2-F6498F018F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C149E8-E285-514E-880D-6FF245CD2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CDC149E8-E285-514E-880D-6FF245CD2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2484FF-AE3E-AA48-ABF0-39BC0FFEC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562484FF-AE3E-AA48-ABF0-39BC0FFEC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2D8B9B3-3B65-9E4A-B2F5-D8A037AA5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dgm id="{32D8B9B3-3B65-9E4A-B2F5-D8A037AA5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0347D95-440D-CD4D-A04F-5CA5183E5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">
                                            <p:graphicEl>
                                              <a:dgm id="{C0347D95-440D-CD4D-A04F-5CA5183E5E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2CC3F3-2799-274C-B76D-C0573A7B5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CE2CC3F3-2799-274C-B76D-C0573A7B5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27D6228-FF89-154A-B305-AA4C2020B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327D6228-FF89-154A-B305-AA4C2020B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66AEA42-A66D-6A43-AA56-8CEFE8CF5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D66AEA42-A66D-6A43-AA56-8CEFE8CF5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A5A130-679F-054D-98FF-D0D188F99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">
                                            <p:graphicEl>
                                              <a:dgm id="{D2A5A130-679F-054D-98FF-D0D188F99D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FEB9E1-226D-DA4C-AB10-BBB7455E7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">
                                            <p:graphicEl>
                                              <a:dgm id="{3FFEB9E1-226D-DA4C-AB10-BBB7455E72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2FEF87-44E2-654E-96B3-386F7E2D4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A32FEF87-44E2-654E-96B3-386F7E2D4E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CAB55C-C40D-4344-9C9B-C8FA4E1DD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">
                                            <p:graphicEl>
                                              <a:dgm id="{46CAB55C-C40D-4344-9C9B-C8FA4E1DDD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3243BB8-106D-CA46-9BDA-BA1AAEDE5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">
                                            <p:graphicEl>
                                              <a:dgm id="{13243BB8-106D-CA46-9BDA-BA1AAEDE59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837F00-1C14-5547-ACA6-30637DE5E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8">
                                            <p:graphicEl>
                                              <a:dgm id="{E1837F00-1C14-5547-ACA6-30637DE5E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198F710-0FF3-D042-99D9-3A82BCAEE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">
                                            <p:graphicEl>
                                              <a:dgm id="{8198F710-0FF3-D042-99D9-3A82BCAEEB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84E15E-D4C0-1F4C-9DF0-5E1DABC3E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8">
                                            <p:graphicEl>
                                              <a:dgm id="{E584E15E-D4C0-1F4C-9DF0-5E1DABC3E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E568627-910C-D941-9997-49E24E592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8">
                                            <p:graphicEl>
                                              <a:dgm id="{FE568627-910C-D941-9997-49E24E592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/>
        </p:bldSub>
      </p:bldGraphic>
      <p:bldGraphic spid="8" grpId="0">
        <p:bldSub>
          <a:bldDgm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25669"/>
            </a:gs>
            <a:gs pos="35000">
              <a:srgbClr val="656F86"/>
            </a:gs>
            <a:gs pos="92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5220072" y="2996952"/>
            <a:ext cx="822960" cy="8229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71600" y="3501008"/>
            <a:ext cx="2088232" cy="180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Block Arc 4"/>
          <p:cNvSpPr/>
          <p:nvPr/>
        </p:nvSpPr>
        <p:spPr>
          <a:xfrm>
            <a:off x="971600" y="2492896"/>
            <a:ext cx="2088232" cy="1872208"/>
          </a:xfrm>
          <a:prstGeom prst="blockArc">
            <a:avLst>
              <a:gd name="adj1" fmla="val 9990465"/>
              <a:gd name="adj2" fmla="val 1133796"/>
              <a:gd name="adj3" fmla="val 24368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051720" y="4581128"/>
            <a:ext cx="4482" cy="374829"/>
          </a:xfrm>
          <a:prstGeom prst="line">
            <a:avLst/>
          </a:prstGeom>
          <a:ln w="1047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835696" y="4149080"/>
            <a:ext cx="432048" cy="4565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364088" y="3068960"/>
            <a:ext cx="576064" cy="648072"/>
          </a:xfrm>
          <a:prstGeom prst="ellipse">
            <a:avLst/>
          </a:prstGeom>
          <a:pattFill prst="pct70">
            <a:fgClr>
              <a:schemeClr val="bg2">
                <a:lumMod val="75000"/>
              </a:schemeClr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Pentagon 26"/>
          <p:cNvSpPr/>
          <p:nvPr/>
        </p:nvSpPr>
        <p:spPr>
          <a:xfrm flipH="1">
            <a:off x="3635896" y="3212976"/>
            <a:ext cx="1629266" cy="360680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Pentagon 28"/>
          <p:cNvSpPr/>
          <p:nvPr/>
        </p:nvSpPr>
        <p:spPr>
          <a:xfrm rot="5400000">
            <a:off x="3807594" y="3617342"/>
            <a:ext cx="479544" cy="246876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Pentagon 30"/>
          <p:cNvSpPr/>
          <p:nvPr/>
        </p:nvSpPr>
        <p:spPr>
          <a:xfrm rot="5400000">
            <a:off x="4227386" y="3701606"/>
            <a:ext cx="648072" cy="246876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067944" y="3573016"/>
            <a:ext cx="301620" cy="1494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516216" y="3501008"/>
            <a:ext cx="2088232" cy="180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Block Arc 34"/>
          <p:cNvSpPr/>
          <p:nvPr/>
        </p:nvSpPr>
        <p:spPr>
          <a:xfrm rot="20625244">
            <a:off x="6508519" y="2389273"/>
            <a:ext cx="2088232" cy="1787365"/>
          </a:xfrm>
          <a:prstGeom prst="blockArc">
            <a:avLst>
              <a:gd name="adj1" fmla="val 9990465"/>
              <a:gd name="adj2" fmla="val 1133796"/>
              <a:gd name="adj3" fmla="val 24368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380312" y="4149080"/>
            <a:ext cx="432048" cy="4565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7596336" y="4581128"/>
            <a:ext cx="4482" cy="374829"/>
          </a:xfrm>
          <a:prstGeom prst="line">
            <a:avLst/>
          </a:prstGeom>
          <a:ln w="1047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23528" y="5589240"/>
            <a:ext cx="2994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FFFF"/>
                </a:solidFill>
                <a:latin typeface="Geneva"/>
                <a:cs typeface="Geneva"/>
              </a:rPr>
              <a:t>Student Need</a:t>
            </a:r>
          </a:p>
          <a:p>
            <a:pPr algn="ctr"/>
            <a:r>
              <a:rPr lang="en-US" sz="1600" i="1" dirty="0" smtClean="0">
                <a:solidFill>
                  <a:srgbClr val="FFFFFF"/>
                </a:solidFill>
                <a:latin typeface="Geneva"/>
                <a:cs typeface="Geneva"/>
              </a:rPr>
              <a:t>(based on student identity)</a:t>
            </a:r>
            <a:endParaRPr lang="en-US" sz="1600" i="1" dirty="0">
              <a:solidFill>
                <a:srgbClr val="FFFFFF"/>
              </a:solidFill>
              <a:latin typeface="Geneva"/>
              <a:cs typeface="Genev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17272" y="4725144"/>
            <a:ext cx="3111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FFFF"/>
                </a:solidFill>
                <a:latin typeface="Geneva"/>
                <a:cs typeface="Geneva"/>
              </a:rPr>
              <a:t>Training/Mentoring</a:t>
            </a:r>
          </a:p>
          <a:p>
            <a:pPr algn="ctr"/>
            <a:r>
              <a:rPr lang="en-US" sz="1600" i="1" dirty="0" smtClean="0">
                <a:solidFill>
                  <a:srgbClr val="FFFFFF"/>
                </a:solidFill>
                <a:latin typeface="Geneva"/>
                <a:cs typeface="Geneva"/>
              </a:rPr>
              <a:t>(matched to student need)</a:t>
            </a:r>
            <a:endParaRPr lang="en-US" sz="1600" i="1" dirty="0">
              <a:solidFill>
                <a:srgbClr val="FFFFFF"/>
              </a:solidFill>
              <a:latin typeface="Geneva"/>
              <a:cs typeface="Genev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88224" y="5589240"/>
            <a:ext cx="2063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FFFF"/>
                </a:solidFill>
                <a:latin typeface="Geneva"/>
                <a:cs typeface="Geneva"/>
              </a:rPr>
              <a:t>Professional</a:t>
            </a:r>
          </a:p>
          <a:p>
            <a:pPr algn="ctr"/>
            <a:r>
              <a:rPr lang="en-US" sz="2400" i="1" dirty="0" smtClean="0">
                <a:solidFill>
                  <a:srgbClr val="FFFFFF"/>
                </a:solidFill>
                <a:latin typeface="Geneva"/>
                <a:cs typeface="Geneva"/>
              </a:rPr>
              <a:t>Identity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  <p:bldP spid="5" grpId="0" animBg="1"/>
      <p:bldP spid="23" grpId="0" animBg="1"/>
      <p:bldP spid="24" grpId="0" animBg="1"/>
      <p:bldP spid="27" grpId="0" animBg="1"/>
      <p:bldP spid="29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25669"/>
            </a:gs>
            <a:gs pos="88000">
              <a:srgbClr val="656F86"/>
            </a:gs>
            <a:gs pos="94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chemeClr val="bg1"/>
                </a:solidFill>
                <a:latin typeface="Papyrus" charset="0"/>
                <a:ea typeface="Papyrus" charset="0"/>
                <a:cs typeface="Papyrus" charset="0"/>
              </a:rPr>
              <a:t>Training Needs</a:t>
            </a:r>
            <a:endParaRPr lang="en-US" altLang="en-US" b="1" dirty="0">
              <a:solidFill>
                <a:schemeClr val="bg1"/>
              </a:solidFill>
              <a:latin typeface="Papyrus" charset="0"/>
              <a:ea typeface="Papyrus" charset="0"/>
              <a:cs typeface="Papyrus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383366"/>
              </p:ext>
            </p:extLst>
          </p:nvPr>
        </p:nvGraphicFramePr>
        <p:xfrm>
          <a:off x="457200" y="2205038"/>
          <a:ext cx="8229600" cy="4046540"/>
        </p:xfrm>
        <a:graphic>
          <a:graphicData uri="http://schemas.openxmlformats.org/drawingml/2006/table">
            <a:tbl>
              <a:tblPr/>
              <a:tblGrid>
                <a:gridCol w="2026568"/>
                <a:gridCol w="1511970"/>
                <a:gridCol w="1584325"/>
                <a:gridCol w="1584325"/>
                <a:gridCol w="1522412"/>
              </a:tblGrid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Aspects of Professionalism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3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Student Identity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Conduct</a:t>
                      </a:r>
                      <a:endParaRPr kumimoji="0" lang="en-US" sz="1800" b="0" i="1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Attitude</a:t>
                      </a:r>
                      <a:endParaRPr kumimoji="0" lang="en-US" sz="1800" b="0" i="1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Knowledge</a:t>
                      </a:r>
                      <a:endParaRPr kumimoji="0" lang="en-US" sz="1800" b="0" i="1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Etiquette</a:t>
                      </a:r>
                      <a:endParaRPr kumimoji="0" lang="en-US" sz="1800" b="0" i="1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Starters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Advancers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Finishers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Encores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25669"/>
            </a:gs>
            <a:gs pos="88000">
              <a:srgbClr val="656F86"/>
            </a:gs>
            <a:gs pos="94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chemeClr val="bg1"/>
                </a:solidFill>
                <a:latin typeface="Papyrus" charset="0"/>
                <a:ea typeface="Papyrus" charset="0"/>
                <a:cs typeface="Papyrus" charset="0"/>
              </a:rPr>
              <a:t>Training Options</a:t>
            </a:r>
            <a:endParaRPr lang="en-US" altLang="en-US" b="1" dirty="0">
              <a:solidFill>
                <a:schemeClr val="bg1"/>
              </a:solidFill>
              <a:latin typeface="Papyrus" charset="0"/>
              <a:ea typeface="Papyrus" charset="0"/>
              <a:cs typeface="Papyrus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02834"/>
              </p:ext>
            </p:extLst>
          </p:nvPr>
        </p:nvGraphicFramePr>
        <p:xfrm>
          <a:off x="457200" y="2205038"/>
          <a:ext cx="8229600" cy="4046540"/>
        </p:xfrm>
        <a:graphic>
          <a:graphicData uri="http://schemas.openxmlformats.org/drawingml/2006/table">
            <a:tbl>
              <a:tblPr/>
              <a:tblGrid>
                <a:gridCol w="2026568"/>
                <a:gridCol w="1511970"/>
                <a:gridCol w="1584325"/>
                <a:gridCol w="1584325"/>
                <a:gridCol w="1522412"/>
              </a:tblGrid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Aspects of Professionalism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3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Student Identity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Conduct</a:t>
                      </a:r>
                      <a:endParaRPr kumimoji="0" lang="en-US" sz="1800" b="0" i="1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Attitude</a:t>
                      </a:r>
                      <a:endParaRPr kumimoji="0" lang="en-US" sz="1800" b="0" i="1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Knowledge</a:t>
                      </a:r>
                      <a:endParaRPr kumimoji="0" lang="en-US" sz="1800" b="0" i="1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Etiquette</a:t>
                      </a:r>
                      <a:endParaRPr kumimoji="0" lang="en-US" sz="1800" b="0" i="1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Starters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Advancers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Finishers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Encores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2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  <a:ea typeface="+mj-ea"/>
              </a:rPr>
              <a:t>Phase 3:  Getting Out!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2808287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Monotype Corsiva" charset="0"/>
                <a:ea typeface="Monotype Corsiva" charset="0"/>
                <a:cs typeface="Monotype Corsiva" charset="0"/>
              </a:rPr>
              <a:t>Fostering the paradigm shift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Monotype Corsiva" charset="0"/>
                <a:ea typeface="Monotype Corsiva" charset="0"/>
                <a:cs typeface="Monotype Corsiva" charset="0"/>
              </a:rPr>
              <a:t>from student to peer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dirty="0">
                <a:solidFill>
                  <a:schemeClr val="bg1"/>
                </a:solidFill>
                <a:latin typeface="Monotype Corsiva" charset="0"/>
                <a:ea typeface="Monotype Corsiva" charset="0"/>
                <a:cs typeface="Monotype Corsiva" charset="0"/>
              </a:rPr>
              <a:t>a</a:t>
            </a:r>
            <a:r>
              <a:rPr lang="en-US" altLang="en-US" dirty="0" smtClean="0">
                <a:solidFill>
                  <a:schemeClr val="bg1"/>
                </a:solidFill>
                <a:latin typeface="Monotype Corsiva" charset="0"/>
                <a:ea typeface="Monotype Corsiva" charset="0"/>
                <a:cs typeface="Monotype Corsiva" charset="0"/>
              </a:rPr>
              <a:t>nd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dirty="0">
                <a:solidFill>
                  <a:schemeClr val="bg1"/>
                </a:solidFill>
                <a:latin typeface="Monotype Corsiva" charset="0"/>
                <a:ea typeface="Monotype Corsiva" charset="0"/>
                <a:cs typeface="Monotype Corsiva" charset="0"/>
              </a:rPr>
              <a:t>h</a:t>
            </a:r>
            <a:r>
              <a:rPr lang="en-US" altLang="en-US" dirty="0" smtClean="0">
                <a:solidFill>
                  <a:schemeClr val="bg1"/>
                </a:solidFill>
                <a:latin typeface="Monotype Corsiva" charset="0"/>
                <a:ea typeface="Monotype Corsiva" charset="0"/>
                <a:cs typeface="Monotype Corsiva" charset="0"/>
              </a:rPr>
              <a:t>elping students own their identities as professionals, scholars, and global citizens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>
            <a:off x="2123728" y="1268760"/>
            <a:ext cx="4968552" cy="3096344"/>
          </a:xfrm>
          <a:prstGeom prst="trapezoid">
            <a:avLst>
              <a:gd name="adj" fmla="val 5529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Trapezoid 21"/>
          <p:cNvSpPr/>
          <p:nvPr/>
        </p:nvSpPr>
        <p:spPr>
          <a:xfrm>
            <a:off x="4283968" y="1268760"/>
            <a:ext cx="648072" cy="3024336"/>
          </a:xfrm>
          <a:prstGeom prst="trapezoid">
            <a:avLst>
              <a:gd name="adj" fmla="val 3973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283968" y="3933056"/>
            <a:ext cx="648072" cy="0"/>
          </a:xfrm>
          <a:prstGeom prst="line">
            <a:avLst/>
          </a:prstGeom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211960" y="3140968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83968" y="2420888"/>
            <a:ext cx="648072" cy="0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283968" y="3068960"/>
            <a:ext cx="648072" cy="0"/>
          </a:xfrm>
          <a:prstGeom prst="line">
            <a:avLst/>
          </a:prstGeom>
          <a:ln w="1016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283968" y="1844824"/>
            <a:ext cx="648072" cy="0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283968" y="1484784"/>
            <a:ext cx="648072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419872" y="4509120"/>
            <a:ext cx="2398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Chalkboard SE Regular"/>
                <a:cs typeface="Chalkboard SE Regular"/>
              </a:rPr>
              <a:t>Student</a:t>
            </a:r>
            <a:endParaRPr lang="en-US" sz="4800" dirty="0">
              <a:solidFill>
                <a:schemeClr val="bg1"/>
              </a:solidFill>
              <a:latin typeface="Chalkboard SE Regular"/>
              <a:cs typeface="Chalkboard SE Regular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87824" y="332656"/>
            <a:ext cx="32291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Chalkboard SE Regular"/>
                <a:cs typeface="Chalkboard SE Regular"/>
              </a:rPr>
              <a:t>Professional</a:t>
            </a:r>
            <a:endParaRPr lang="en-US" sz="4400" dirty="0">
              <a:solidFill>
                <a:schemeClr val="bg1"/>
              </a:solidFill>
              <a:latin typeface="Chalkboard SE Regular"/>
              <a:cs typeface="Chalkboard SE Regular"/>
            </a:endParaRPr>
          </a:p>
        </p:txBody>
      </p:sp>
      <p:sp>
        <p:nvSpPr>
          <p:cNvPr id="37" name="TextBox 36"/>
          <p:cNvSpPr txBox="1"/>
          <p:nvPr/>
        </p:nvSpPr>
        <p:spPr>
          <a:xfrm rot="18047299">
            <a:off x="1716164" y="2203693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Brush Script MT Italic"/>
                <a:cs typeface="Brush Script MT Italic"/>
              </a:rPr>
              <a:t>Mentoring</a:t>
            </a:r>
            <a:endParaRPr lang="en-US" sz="3600" dirty="0">
              <a:solidFill>
                <a:srgbClr val="FFFFFF"/>
              </a:solidFill>
              <a:latin typeface="Brush Script MT Italic"/>
              <a:cs typeface="Brush Script MT Italic"/>
            </a:endParaRPr>
          </a:p>
        </p:txBody>
      </p:sp>
      <p:sp>
        <p:nvSpPr>
          <p:cNvPr id="41" name="TextBox 40"/>
          <p:cNvSpPr txBox="1"/>
          <p:nvPr/>
        </p:nvSpPr>
        <p:spPr>
          <a:xfrm rot="3624395">
            <a:off x="5711783" y="221660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Brush Script MT Italic"/>
                <a:cs typeface="Brush Script MT Italic"/>
              </a:rPr>
              <a:t>Trainin</a:t>
            </a:r>
            <a:r>
              <a:rPr lang="en-US" sz="3200" dirty="0" smtClean="0">
                <a:solidFill>
                  <a:srgbClr val="FFFFFF"/>
                </a:solidFill>
                <a:latin typeface="Brush Script MT Italic"/>
                <a:cs typeface="Brush Script MT Italic"/>
              </a:rPr>
              <a:t>g</a:t>
            </a:r>
            <a:endParaRPr lang="en-US" sz="3200" dirty="0">
              <a:solidFill>
                <a:srgbClr val="FFFFFF"/>
              </a:solidFill>
              <a:latin typeface="Brush Script MT Italic"/>
              <a:cs typeface="Brush Script MT It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32" grpId="0"/>
      <p:bldP spid="39" grpId="0"/>
      <p:bldP spid="37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25669"/>
            </a:gs>
            <a:gs pos="88000">
              <a:srgbClr val="656F86"/>
            </a:gs>
            <a:gs pos="94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95936" y="908720"/>
            <a:ext cx="3528392" cy="6480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i="1" dirty="0" smtClean="0">
                <a:solidFill>
                  <a:srgbClr val="FFFFFF"/>
                </a:solidFill>
                <a:latin typeface="Noteworthy Light"/>
                <a:cs typeface="Noteworthy Light"/>
              </a:rPr>
              <a:t>BREADTH</a:t>
            </a:r>
            <a:endParaRPr lang="en-US" sz="3200" i="1" dirty="0">
              <a:solidFill>
                <a:srgbClr val="FFFFFF"/>
              </a:solidFill>
              <a:latin typeface="Noteworthy Light"/>
              <a:cs typeface="Noteworthy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1556792"/>
            <a:ext cx="720080" cy="33123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/>
          <a:lstStyle/>
          <a:p>
            <a:pPr algn="ctr"/>
            <a:r>
              <a:rPr lang="en-US" sz="3600" i="1" dirty="0" smtClean="0">
                <a:solidFill>
                  <a:srgbClr val="FFFFFF"/>
                </a:solidFill>
                <a:latin typeface="Noteworthy Light"/>
                <a:cs typeface="Noteworthy Light"/>
              </a:rPr>
              <a:t>DEPTH</a:t>
            </a:r>
            <a:endParaRPr lang="en-US" sz="3600" i="1" dirty="0">
              <a:solidFill>
                <a:srgbClr val="FFFFFF"/>
              </a:solidFill>
              <a:latin typeface="Noteworthy Light"/>
              <a:cs typeface="Noteworthy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3501008"/>
            <a:ext cx="244827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  <a:latin typeface="Noteworthy Light"/>
                <a:cs typeface="Noteworthy Light"/>
              </a:rPr>
              <a:t>The</a:t>
            </a:r>
          </a:p>
          <a:p>
            <a:pPr algn="ctr"/>
            <a:r>
              <a:rPr lang="en-US" sz="3600" b="1" i="1" dirty="0" smtClean="0">
                <a:solidFill>
                  <a:schemeClr val="bg1"/>
                </a:solidFill>
                <a:latin typeface="Noteworthy Light"/>
                <a:cs typeface="Noteworthy Light"/>
              </a:rPr>
              <a:t>“T-shaped” </a:t>
            </a:r>
          </a:p>
          <a:p>
            <a:pPr algn="ctr"/>
            <a:r>
              <a:rPr lang="en-US" sz="3600" b="1" i="1" dirty="0" smtClean="0">
                <a:solidFill>
                  <a:schemeClr val="bg1"/>
                </a:solidFill>
                <a:latin typeface="Noteworthy Light"/>
                <a:cs typeface="Noteworthy Light"/>
              </a:rPr>
              <a:t>Graduate</a:t>
            </a:r>
            <a:endParaRPr lang="en-US" sz="3600" b="1" i="1" dirty="0">
              <a:solidFill>
                <a:schemeClr val="bg1"/>
              </a:solidFill>
              <a:latin typeface="Noteworthy Light"/>
              <a:cs typeface="Noteworthy Light"/>
            </a:endParaRPr>
          </a:p>
        </p:txBody>
      </p:sp>
    </p:spTree>
    <p:extLst>
      <p:ext uri="{BB962C8B-B14F-4D97-AF65-F5344CB8AC3E}">
        <p14:creationId xmlns:p14="http://schemas.microsoft.com/office/powerpoint/2010/main" val="286047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2238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>
                <a:solidFill>
                  <a:schemeClr val="bg1"/>
                </a:solidFill>
                <a:ea typeface="+mj-ea"/>
              </a:rPr>
              <a:t>S</a:t>
            </a:r>
            <a:r>
              <a:rPr lang="en-US" altLang="en-US" sz="4000" dirty="0" smtClean="0">
                <a:solidFill>
                  <a:schemeClr val="bg1"/>
                </a:solidFill>
                <a:ea typeface="+mj-ea"/>
              </a:rPr>
              <a:t>tudent Identities</a:t>
            </a:r>
            <a:br>
              <a:rPr lang="en-US" altLang="en-US" sz="4000" dirty="0" smtClean="0">
                <a:solidFill>
                  <a:schemeClr val="bg1"/>
                </a:solidFill>
                <a:ea typeface="+mj-ea"/>
              </a:rPr>
            </a:br>
            <a:r>
              <a:rPr lang="en-US" altLang="en-US" sz="3200" i="1" dirty="0" smtClean="0">
                <a:solidFill>
                  <a:schemeClr val="bg1"/>
                </a:solidFill>
                <a:ea typeface="+mj-ea"/>
              </a:rPr>
              <a:t>(SAFE)</a:t>
            </a:r>
          </a:p>
        </p:txBody>
      </p:sp>
      <p:sp>
        <p:nvSpPr>
          <p:cNvPr id="8" name="Rectangle 7"/>
          <p:cNvSpPr/>
          <p:nvPr/>
        </p:nvSpPr>
        <p:spPr>
          <a:xfrm>
            <a:off x="2124075" y="3652838"/>
            <a:ext cx="2060575" cy="1679575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i="1" dirty="0">
                <a:latin typeface="Papyrus Condensed" charset="0"/>
                <a:ea typeface="Papyrus Condensed" charset="0"/>
                <a:cs typeface="Papyrus Condensed" charset="0"/>
              </a:rPr>
              <a:t>F</a:t>
            </a:r>
            <a:r>
              <a:rPr lang="en-US" sz="4000" b="1" i="1" dirty="0">
                <a:latin typeface="Papyrus Condensed" charset="0"/>
                <a:ea typeface="Papyrus Condensed" charset="0"/>
                <a:cs typeface="Papyrus Condensed" charset="0"/>
              </a:rPr>
              <a:t>inishers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24075" y="1573213"/>
            <a:ext cx="2060575" cy="1633537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i="1" dirty="0">
                <a:latin typeface="Papyrus Condensed" charset="0"/>
                <a:ea typeface="Papyrus Condensed" charset="0"/>
                <a:cs typeface="Papyrus Condensed" charset="0"/>
              </a:rPr>
              <a:t>S</a:t>
            </a:r>
            <a:r>
              <a:rPr lang="en-US" sz="4000" b="1" i="1" dirty="0">
                <a:latin typeface="Papyrus Condensed" charset="0"/>
                <a:ea typeface="Papyrus Condensed" charset="0"/>
                <a:cs typeface="Papyrus Condensed" charset="0"/>
              </a:rPr>
              <a:t>tarters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99025" y="3644900"/>
            <a:ext cx="2120900" cy="1679575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i="1" dirty="0">
                <a:latin typeface="Papyrus Condensed" charset="0"/>
                <a:ea typeface="Papyrus Condensed" charset="0"/>
                <a:cs typeface="Papyrus Condensed" charset="0"/>
              </a:rPr>
              <a:t>E</a:t>
            </a:r>
            <a:r>
              <a:rPr lang="en-US" sz="4000" b="1" i="1" dirty="0">
                <a:latin typeface="Papyrus Condensed" charset="0"/>
                <a:ea typeface="Papyrus Condensed" charset="0"/>
                <a:cs typeface="Papyrus Condensed" charset="0"/>
              </a:rPr>
              <a:t>ncores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99025" y="1557338"/>
            <a:ext cx="2120900" cy="1633537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i="1" dirty="0">
                <a:latin typeface="Papyrus Condensed" charset="0"/>
                <a:ea typeface="Papyrus Condensed" charset="0"/>
                <a:cs typeface="Papyrus Condensed" charset="0"/>
              </a:rPr>
              <a:t>A</a:t>
            </a:r>
            <a:r>
              <a:rPr lang="en-US" sz="4000" b="1" i="1" dirty="0">
                <a:latin typeface="Papyrus Condensed" charset="0"/>
                <a:ea typeface="Papyrus Condensed" charset="0"/>
                <a:cs typeface="Papyrus Condensed" charset="0"/>
              </a:rPr>
              <a:t>dvancers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25669"/>
            </a:gs>
            <a:gs pos="15000">
              <a:srgbClr val="656F86"/>
            </a:gs>
            <a:gs pos="84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i="1" dirty="0" smtClean="0">
                <a:solidFill>
                  <a:schemeClr val="bg1"/>
                </a:solidFill>
                <a:latin typeface="Papyrus" charset="0"/>
                <a:ea typeface="Papyrus" charset="0"/>
                <a:cs typeface="Papyrus" charset="0"/>
              </a:rPr>
              <a:t>Career </a:t>
            </a:r>
            <a:r>
              <a:rPr lang="en-US" altLang="en-US" b="1" i="1" u="sng" dirty="0" smtClean="0">
                <a:solidFill>
                  <a:schemeClr val="bg1"/>
                </a:solidFill>
                <a:latin typeface="Papyrus" charset="0"/>
                <a:ea typeface="Papyrus" charset="0"/>
                <a:cs typeface="Papyrus" charset="0"/>
              </a:rPr>
              <a:t>Starters</a:t>
            </a:r>
            <a:endParaRPr lang="en-US" altLang="en-US" b="1" i="1" u="sng" dirty="0">
              <a:solidFill>
                <a:schemeClr val="bg1"/>
              </a:solidFill>
              <a:latin typeface="Papyrus" charset="0"/>
              <a:ea typeface="Papyrus" charset="0"/>
              <a:cs typeface="Papyrus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467939"/>
              </p:ext>
            </p:extLst>
          </p:nvPr>
        </p:nvGraphicFramePr>
        <p:xfrm>
          <a:off x="457200" y="1916113"/>
          <a:ext cx="8229600" cy="427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E03997-E4FB-1F4C-90EE-2CB7CBCCB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DE03997-E4FB-1F4C-90EE-2CB7CBCCB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>
                                            <p:graphicEl>
                                              <a:dgm id="{CDE03997-E4FB-1F4C-90EE-2CB7CBCCBD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35D78E-B82D-E24C-8D50-0F339685D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1935D78E-B82D-E24C-8D50-0F339685D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1935D78E-B82D-E24C-8D50-0F339685D1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63EB49-4E6A-F243-BF35-8AF0B770B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EC63EB49-4E6A-F243-BF35-8AF0B770B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EC63EB49-4E6A-F243-BF35-8AF0B770BA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9731CE-0774-C747-B229-4100E34E8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F39731CE-0774-C747-B229-4100E34E8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F39731CE-0774-C747-B229-4100E34E8D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88EF1D-2FCB-8C46-A0D4-1EBA7C2EE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F988EF1D-2FCB-8C46-A0D4-1EBA7C2EE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F988EF1D-2FCB-8C46-A0D4-1EBA7C2EE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6598BC-9730-8747-A60E-FE46809FE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796598BC-9730-8747-A60E-FE46809FE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796598BC-9730-8747-A60E-FE46809FE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25669"/>
            </a:gs>
            <a:gs pos="15000">
              <a:srgbClr val="656F86"/>
            </a:gs>
            <a:gs pos="84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7177573" cy="5545290"/>
          </a:xfrm>
        </p:spPr>
      </p:pic>
    </p:spTree>
    <p:extLst>
      <p:ext uri="{BB962C8B-B14F-4D97-AF65-F5344CB8AC3E}">
        <p14:creationId xmlns:p14="http://schemas.microsoft.com/office/powerpoint/2010/main" val="115912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25669"/>
            </a:gs>
            <a:gs pos="15000">
              <a:srgbClr val="656F86"/>
            </a:gs>
            <a:gs pos="84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i="1" dirty="0" smtClean="0">
                <a:solidFill>
                  <a:schemeClr val="bg1"/>
                </a:solidFill>
                <a:latin typeface="Papyrus" charset="0"/>
                <a:ea typeface="Papyrus" charset="0"/>
                <a:cs typeface="Papyrus" charset="0"/>
              </a:rPr>
              <a:t>Career </a:t>
            </a:r>
            <a:r>
              <a:rPr lang="en-US" altLang="en-US" b="1" i="1" u="sng" dirty="0" smtClean="0">
                <a:solidFill>
                  <a:schemeClr val="bg1"/>
                </a:solidFill>
                <a:latin typeface="Papyrus" charset="0"/>
                <a:ea typeface="Papyrus" charset="0"/>
                <a:cs typeface="Papyrus" charset="0"/>
              </a:rPr>
              <a:t>Advancers</a:t>
            </a:r>
            <a:endParaRPr lang="en-US" altLang="en-US" b="1" i="1" u="sng" dirty="0">
              <a:solidFill>
                <a:schemeClr val="bg1"/>
              </a:solidFill>
              <a:latin typeface="Papyrus" charset="0"/>
              <a:ea typeface="Papyrus" charset="0"/>
              <a:cs typeface="Papyrus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277551"/>
              </p:ext>
            </p:extLst>
          </p:nvPr>
        </p:nvGraphicFramePr>
        <p:xfrm>
          <a:off x="457200" y="1916113"/>
          <a:ext cx="8229600" cy="4133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EF04DC-BF43-ED41-8C77-0F52545A6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6FEF04DC-BF43-ED41-8C77-0F52545A6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graphicEl>
                                              <a:dgm id="{6FEF04DC-BF43-ED41-8C77-0F52545A6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3CFC04-1D49-0D44-9ACE-D3DDF87F2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5A3CFC04-1D49-0D44-9ACE-D3DDF87F2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5A3CFC04-1D49-0D44-9ACE-D3DDF87F2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06E9F1-9C45-C940-A2DE-75A113FCF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CD06E9F1-9C45-C940-A2DE-75A113FCF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CD06E9F1-9C45-C940-A2DE-75A113FCF4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DCB866-0518-6046-8340-BBA53EF83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07DCB866-0518-6046-8340-BBA53EF83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dgm id="{07DCB866-0518-6046-8340-BBA53EF83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721AF6-A92A-9F4C-B088-ECAC24F72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50721AF6-A92A-9F4C-B088-ECAC24F72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50721AF6-A92A-9F4C-B088-ECAC24F722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C340C9-DDC4-B44A-9868-6CD9E7110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85C340C9-DDC4-B44A-9868-6CD9E7110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85C340C9-DDC4-B44A-9868-6CD9E7110B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574F3C-1AC2-9349-A2FA-260AD424F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BC574F3C-1AC2-9349-A2FA-260AD424F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BC574F3C-1AC2-9349-A2FA-260AD424F7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7957FD-A5D5-344A-A364-8D5B833CA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C77957FD-A5D5-344A-A364-8D5B833CA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C77957FD-A5D5-344A-A364-8D5B833CA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42859D-2505-574E-96AF-E01A48574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9242859D-2505-574E-96AF-E01A48574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graphicEl>
                                              <a:dgm id="{9242859D-2505-574E-96AF-E01A48574C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1269</TotalTime>
  <Words>1912</Words>
  <Application>Microsoft Macintosh PowerPoint</Application>
  <PresentationFormat>On-screen Show (4:3)</PresentationFormat>
  <Paragraphs>370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Brush Script MT Italic</vt:lpstr>
      <vt:lpstr>Calibri</vt:lpstr>
      <vt:lpstr>Chalkboard</vt:lpstr>
      <vt:lpstr>Chalkboard SE Regular</vt:lpstr>
      <vt:lpstr>Comic Sans MS</vt:lpstr>
      <vt:lpstr>Geneva</vt:lpstr>
      <vt:lpstr>Marker Felt Thin</vt:lpstr>
      <vt:lpstr>Monotype Corsiva</vt:lpstr>
      <vt:lpstr>ＭＳ Ｐゴシック</vt:lpstr>
      <vt:lpstr>Noteworthy Light</vt:lpstr>
      <vt:lpstr>Papyrus</vt:lpstr>
      <vt:lpstr>Papyrus Condensed</vt:lpstr>
      <vt:lpstr>Arial</vt:lpstr>
      <vt:lpstr>Diseño predeterminado</vt:lpstr>
      <vt:lpstr>Student Lifecycle: Fostering Transformation</vt:lpstr>
      <vt:lpstr>Polling Set-up</vt:lpstr>
      <vt:lpstr>Phase 3:  Getting Out!</vt:lpstr>
      <vt:lpstr>PowerPoint Presentation</vt:lpstr>
      <vt:lpstr>PowerPoint Presentation</vt:lpstr>
      <vt:lpstr>Student Identities (SAFE)</vt:lpstr>
      <vt:lpstr>Career Starters</vt:lpstr>
      <vt:lpstr>PowerPoint Presentation</vt:lpstr>
      <vt:lpstr>Career Advancers</vt:lpstr>
      <vt:lpstr>PowerPoint Presentation</vt:lpstr>
      <vt:lpstr>Career Finishers</vt:lpstr>
      <vt:lpstr>PowerPoint Presentation</vt:lpstr>
      <vt:lpstr>Career Encores</vt:lpstr>
      <vt:lpstr>PowerPoint Presentation</vt:lpstr>
      <vt:lpstr>PowerPoint Presentation</vt:lpstr>
      <vt:lpstr>PowerPoint Presentation</vt:lpstr>
      <vt:lpstr>Professionalism</vt:lpstr>
      <vt:lpstr>Professionalism Defined</vt:lpstr>
      <vt:lpstr>It’s a CAKE-walk !!</vt:lpstr>
      <vt:lpstr>Conduct</vt:lpstr>
      <vt:lpstr>Attitude</vt:lpstr>
      <vt:lpstr>Knowledge</vt:lpstr>
      <vt:lpstr>Etiquette</vt:lpstr>
      <vt:lpstr>PowerPoint Presentation</vt:lpstr>
      <vt:lpstr>Training Needs</vt:lpstr>
      <vt:lpstr>Training Options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Lifecycle: Fostering Transformation</dc:title>
  <dc:creator>Banz, Martha L.</dc:creator>
  <cp:lastModifiedBy>Banz, Martha L.</cp:lastModifiedBy>
  <cp:revision>70</cp:revision>
  <cp:lastPrinted>2015-10-13T19:11:40Z</cp:lastPrinted>
  <dcterms:created xsi:type="dcterms:W3CDTF">2015-10-05T15:18:24Z</dcterms:created>
  <dcterms:modified xsi:type="dcterms:W3CDTF">2015-10-20T18:47:45Z</dcterms:modified>
</cp:coreProperties>
</file>