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0953-C4D1-4C86-9F13-BCC8B35A16B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8822-BCF0-4361-80DE-D9973210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0953-C4D1-4C86-9F13-BCC8B35A16B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8822-BCF0-4361-80DE-D9973210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0953-C4D1-4C86-9F13-BCC8B35A16B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8822-BCF0-4361-80DE-D9973210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0953-C4D1-4C86-9F13-BCC8B35A16B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8822-BCF0-4361-80DE-D9973210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0953-C4D1-4C86-9F13-BCC8B35A16B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8822-BCF0-4361-80DE-D9973210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0953-C4D1-4C86-9F13-BCC8B35A16B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8822-BCF0-4361-80DE-D9973210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0953-C4D1-4C86-9F13-BCC8B35A16B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8822-BCF0-4361-80DE-D9973210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0953-C4D1-4C86-9F13-BCC8B35A16B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8822-BCF0-4361-80DE-D9973210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0953-C4D1-4C86-9F13-BCC8B35A16B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8822-BCF0-4361-80DE-D9973210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0953-C4D1-4C86-9F13-BCC8B35A16B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8822-BCF0-4361-80DE-D9973210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0953-C4D1-4C86-9F13-BCC8B35A16B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18822-BCF0-4361-80DE-D9973210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A0953-C4D1-4C86-9F13-BCC8B35A16B1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18822-BCF0-4361-80DE-D9973210D2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 Elements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 GPA – 3.0  Check transcript for grades in humanities type courses.</a:t>
            </a:r>
          </a:p>
          <a:p>
            <a:r>
              <a:rPr lang="en-US" dirty="0" smtClean="0"/>
              <a:t>2.  Statement of Purpose – Why applying, writing ability</a:t>
            </a:r>
          </a:p>
          <a:p>
            <a:r>
              <a:rPr lang="en-US" dirty="0" smtClean="0"/>
              <a:t>3.  Writing sample – writing ability:  grammar, organization, coherence</a:t>
            </a:r>
          </a:p>
          <a:p>
            <a:r>
              <a:rPr lang="en-US" dirty="0" smtClean="0"/>
              <a:t>4.  Letters of Recommendation – What </a:t>
            </a:r>
            <a:r>
              <a:rPr lang="en-US" smtClean="0"/>
              <a:t>applicant </a:t>
            </a:r>
            <a:r>
              <a:rPr lang="en-US" smtClean="0"/>
              <a:t>has </a:t>
            </a:r>
            <a:r>
              <a:rPr lang="en-US" dirty="0" smtClean="0"/>
              <a:t>done, been doing</a:t>
            </a:r>
          </a:p>
          <a:p>
            <a:r>
              <a:rPr lang="en-US" dirty="0" smtClean="0"/>
              <a:t>5.  Interview – Does applicant goal fit with cost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Admission Elements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Admission Elements</dc:title>
  <dc:creator>KarenC</dc:creator>
  <cp:lastModifiedBy>KarenC</cp:lastModifiedBy>
  <cp:revision>3</cp:revision>
  <dcterms:created xsi:type="dcterms:W3CDTF">2015-09-09T21:23:15Z</dcterms:created>
  <dcterms:modified xsi:type="dcterms:W3CDTF">2015-10-13T05:03:03Z</dcterms:modified>
</cp:coreProperties>
</file>